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36" r:id="rId2"/>
  </p:sldMasterIdLst>
  <p:sldIdLst>
    <p:sldId id="270" r:id="rId3"/>
    <p:sldId id="257" r:id="rId4"/>
    <p:sldId id="258" r:id="rId5"/>
    <p:sldId id="259" r:id="rId6"/>
    <p:sldId id="260" r:id="rId7"/>
    <p:sldId id="266" r:id="rId8"/>
    <p:sldId id="267" r:id="rId9"/>
    <p:sldId id="26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трудник" initials="С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134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27T10:28:21.997" idx="1">
    <p:pos x="10" y="10"/>
    <p:text/>
    <p:extLst>
      <p:ext uri="{C676402C-5697-4E1C-873F-D02D1690AC5C}">
        <p15:threadingInfo xmlns:p15="http://schemas.microsoft.com/office/powerpoint/2012/main" timeZoneBias="-360"/>
      </p:ext>
    </p:extLst>
  </p:cm>
  <p:cm authorId="1" dt="2020-02-27T10:33:01.703" idx="2">
    <p:pos x="4897" y="178"/>
    <p:text>КА</p:text>
    <p:extLst>
      <p:ext uri="{C676402C-5697-4E1C-873F-D02D1690AC5C}">
        <p15:threadingInfo xmlns:p15="http://schemas.microsoft.com/office/powerpoint/2012/main" timeZoneBias="-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27T15:17:14.512" idx="3">
    <p:pos x="7680" y="0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disshelp.ru/extensions/icemegamenu.html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disshelp.ru/extensions/icemegamenu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FCF35-D94D-46EF-BB7D-0B071D85148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89B004-E288-4B83-843B-B8C009294C92}">
      <dgm:prSet phldrT="[Текст]"/>
      <dgm:spPr/>
      <dgm:t>
        <a:bodyPr/>
        <a:lstStyle/>
        <a:p>
          <a:r>
            <a:rPr lang="ru-RU" dirty="0"/>
            <a:t>ЦИФРОВОЕ ПРАВО</a:t>
          </a:r>
        </a:p>
      </dgm:t>
    </dgm:pt>
    <dgm:pt modelId="{DEF1408E-A91D-4544-AEBB-35AB82FB0BA0}" type="parTrans" cxnId="{8488724A-F186-4CB1-8DFB-C4B6F4BE8E77}">
      <dgm:prSet/>
      <dgm:spPr/>
      <dgm:t>
        <a:bodyPr/>
        <a:lstStyle/>
        <a:p>
          <a:endParaRPr lang="ru-RU"/>
        </a:p>
      </dgm:t>
    </dgm:pt>
    <dgm:pt modelId="{78B1241A-C250-4D68-B3F2-1DD255E6584B}" type="sibTrans" cxnId="{8488724A-F186-4CB1-8DFB-C4B6F4BE8E77}">
      <dgm:prSet/>
      <dgm:spPr/>
      <dgm:t>
        <a:bodyPr/>
        <a:lstStyle/>
        <a:p>
          <a:endParaRPr lang="ru-RU"/>
        </a:p>
      </dgm:t>
    </dgm:pt>
    <dgm:pt modelId="{6D14A9AD-5DF6-47DA-B5DD-A85B7BAC4753}">
      <dgm:prSet phldrT="[Текст]"/>
      <dgm:spPr/>
      <dgm:t>
        <a:bodyPr/>
        <a:lstStyle/>
        <a:p>
          <a:r>
            <a:rPr lang="ru-RU" dirty="0"/>
            <a:t>АДМИНИСТРАТИВНОЕ ПРАВО</a:t>
          </a:r>
        </a:p>
      </dgm:t>
    </dgm:pt>
    <dgm:pt modelId="{84D41EFF-AE97-4D0F-9852-F67B79A41FCC}" type="parTrans" cxnId="{9F353BBA-2835-4AD2-8A80-1D62C30841CD}">
      <dgm:prSet/>
      <dgm:spPr/>
      <dgm:t>
        <a:bodyPr/>
        <a:lstStyle/>
        <a:p>
          <a:endParaRPr lang="ru-RU"/>
        </a:p>
      </dgm:t>
    </dgm:pt>
    <dgm:pt modelId="{4B761080-AECE-43D6-BAD5-DD518CD3209A}" type="sibTrans" cxnId="{9F353BBA-2835-4AD2-8A80-1D62C30841CD}">
      <dgm:prSet/>
      <dgm:spPr/>
      <dgm:t>
        <a:bodyPr/>
        <a:lstStyle/>
        <a:p>
          <a:endParaRPr lang="ru-RU"/>
        </a:p>
      </dgm:t>
    </dgm:pt>
    <dgm:pt modelId="{3F7BD318-4A8A-4AC9-B7A9-7E36287C5856}">
      <dgm:prSet phldrT="[Текст]"/>
      <dgm:spPr/>
      <dgm:t>
        <a:bodyPr/>
        <a:lstStyle/>
        <a:p>
          <a:r>
            <a:rPr lang="ru-RU" dirty="0"/>
            <a:t>МУНИЦИПАЛЬНОЕ ПРАВО</a:t>
          </a:r>
        </a:p>
      </dgm:t>
    </dgm:pt>
    <dgm:pt modelId="{51DFA27D-B04E-447A-9EAE-E59BAF7B7E0F}" type="parTrans" cxnId="{AAC976C4-B04B-44E8-B7C6-15C7669F53C9}">
      <dgm:prSet/>
      <dgm:spPr/>
      <dgm:t>
        <a:bodyPr/>
        <a:lstStyle/>
        <a:p>
          <a:endParaRPr lang="ru-RU"/>
        </a:p>
      </dgm:t>
    </dgm:pt>
    <dgm:pt modelId="{4156A99E-F497-4D8C-B111-D3485EB8F220}" type="sibTrans" cxnId="{AAC976C4-B04B-44E8-B7C6-15C7669F53C9}">
      <dgm:prSet/>
      <dgm:spPr/>
      <dgm:t>
        <a:bodyPr/>
        <a:lstStyle/>
        <a:p>
          <a:endParaRPr lang="ru-RU"/>
        </a:p>
      </dgm:t>
    </dgm:pt>
    <dgm:pt modelId="{AA4BE2FE-7EA8-4CDE-8396-273B094A1CFD}">
      <dgm:prSet phldrT="[Текст]" custT="1"/>
      <dgm:spPr/>
      <dgm:t>
        <a:bodyPr/>
        <a:lstStyle/>
        <a:p>
          <a:r>
            <a:rPr lang="ru-RU" sz="2000" dirty="0"/>
            <a:t>ИЗБИРАТЕЛЬНОЕ ПРАВО</a:t>
          </a:r>
        </a:p>
        <a:p>
          <a:r>
            <a:rPr lang="ru-RU" sz="1400" dirty="0"/>
            <a:t>И  ДР.</a:t>
          </a:r>
        </a:p>
      </dgm:t>
    </dgm:pt>
    <dgm:pt modelId="{81731DB8-7E9E-40DE-B46C-F82BF8608C1C}" type="parTrans" cxnId="{3A756D91-9247-4420-9ED3-AF897F130630}">
      <dgm:prSet/>
      <dgm:spPr/>
      <dgm:t>
        <a:bodyPr/>
        <a:lstStyle/>
        <a:p>
          <a:endParaRPr lang="ru-RU"/>
        </a:p>
      </dgm:t>
    </dgm:pt>
    <dgm:pt modelId="{6BE4D9ED-252B-40B6-ACDF-E9663B6DA374}" type="sibTrans" cxnId="{3A756D91-9247-4420-9ED3-AF897F130630}">
      <dgm:prSet/>
      <dgm:spPr/>
      <dgm:t>
        <a:bodyPr/>
        <a:lstStyle/>
        <a:p>
          <a:endParaRPr lang="ru-RU"/>
        </a:p>
      </dgm:t>
    </dgm:pt>
    <dgm:pt modelId="{F69B76DC-D1C7-416A-97FD-BB87C7157A4A}">
      <dgm:prSet/>
      <dgm:spPr/>
      <dgm:t>
        <a:bodyPr/>
        <a:lstStyle/>
        <a:p>
          <a:r>
            <a:rPr lang="ru-RU" dirty="0"/>
            <a:t>КОНСТИТУЦИОННОЕ ПРАВО</a:t>
          </a:r>
        </a:p>
      </dgm:t>
    </dgm:pt>
    <dgm:pt modelId="{F6E5BFAD-F747-4EC0-BECC-4894E471D66A}" type="parTrans" cxnId="{126BC6CF-88FF-49FA-BA8F-7B8FDA0710C4}">
      <dgm:prSet/>
      <dgm:spPr/>
      <dgm:t>
        <a:bodyPr/>
        <a:lstStyle/>
        <a:p>
          <a:endParaRPr lang="ru-RU"/>
        </a:p>
      </dgm:t>
    </dgm:pt>
    <dgm:pt modelId="{E4B8BE9B-BF80-4A53-BEB8-35933E85F8BE}" type="sibTrans" cxnId="{126BC6CF-88FF-49FA-BA8F-7B8FDA0710C4}">
      <dgm:prSet/>
      <dgm:spPr/>
      <dgm:t>
        <a:bodyPr/>
        <a:lstStyle/>
        <a:p>
          <a:endParaRPr lang="ru-RU"/>
        </a:p>
      </dgm:t>
    </dgm:pt>
    <dgm:pt modelId="{51770AD8-A150-4CF6-9174-219A87001EED}" type="pres">
      <dgm:prSet presAssocID="{A57FCF35-D94D-46EF-BB7D-0B071D8514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A4F22B-BC99-4B6C-BE3C-E79618D8ED83}" type="pres">
      <dgm:prSet presAssocID="{3989B004-E288-4B83-843B-B8C009294C92}" presName="node" presStyleLbl="node1" presStyleIdx="0" presStyleCnt="5" custLinFactY="11663" custLinFactNeighborX="4294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8BA37-EE0D-438E-AD8A-D25C324F7B80}" type="pres">
      <dgm:prSet presAssocID="{78B1241A-C250-4D68-B3F2-1DD255E6584B}" presName="sibTrans" presStyleCnt="0"/>
      <dgm:spPr/>
    </dgm:pt>
    <dgm:pt modelId="{26FF98C1-2321-4748-A056-31D7BD42F68C}" type="pres">
      <dgm:prSet presAssocID="{6D14A9AD-5DF6-47DA-B5DD-A85B7BAC475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6AD795-C9C1-4851-8BEB-D03510C32DF8}" type="pres">
      <dgm:prSet presAssocID="{4B761080-AECE-43D6-BAD5-DD518CD3209A}" presName="sibTrans" presStyleCnt="0"/>
      <dgm:spPr/>
    </dgm:pt>
    <dgm:pt modelId="{D1506F5D-C70A-4EB7-ABEF-9982480B421E}" type="pres">
      <dgm:prSet presAssocID="{3F7BD318-4A8A-4AC9-B7A9-7E36287C585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0BD58D-6024-48E9-87F2-3628D0B5D89E}" type="pres">
      <dgm:prSet presAssocID="{4156A99E-F497-4D8C-B111-D3485EB8F220}" presName="sibTrans" presStyleCnt="0"/>
      <dgm:spPr/>
    </dgm:pt>
    <dgm:pt modelId="{3A52C50F-586D-48A1-B152-7AA8954FC9DC}" type="pres">
      <dgm:prSet presAssocID="{AA4BE2FE-7EA8-4CDE-8396-273B094A1CFD}" presName="node" presStyleLbl="node1" presStyleIdx="3" presStyleCnt="5" custLinFactX="5000" custLinFactNeighborX="100000" custLinFactNeighborY="-2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7F3D64-405C-4100-9F76-C9B077F21846}" type="pres">
      <dgm:prSet presAssocID="{6BE4D9ED-252B-40B6-ACDF-E9663B6DA374}" presName="sibTrans" presStyleCnt="0"/>
      <dgm:spPr/>
    </dgm:pt>
    <dgm:pt modelId="{82DE9ABD-D924-47FA-95C0-77C150AEFD24}" type="pres">
      <dgm:prSet presAssocID="{F69B76DC-D1C7-416A-97FD-BB87C7157A4A}" presName="node" presStyleLbl="node1" presStyleIdx="4" presStyleCnt="5" custLinFactX="-60626" custLinFactY="-16200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756D91-9247-4420-9ED3-AF897F130630}" srcId="{A57FCF35-D94D-46EF-BB7D-0B071D85148A}" destId="{AA4BE2FE-7EA8-4CDE-8396-273B094A1CFD}" srcOrd="3" destOrd="0" parTransId="{81731DB8-7E9E-40DE-B46C-F82BF8608C1C}" sibTransId="{6BE4D9ED-252B-40B6-ACDF-E9663B6DA374}"/>
    <dgm:cxn modelId="{DA724AD2-E1F4-433E-B433-13841C50CA40}" type="presOf" srcId="{3F7BD318-4A8A-4AC9-B7A9-7E36287C5856}" destId="{D1506F5D-C70A-4EB7-ABEF-9982480B421E}" srcOrd="0" destOrd="0" presId="urn:microsoft.com/office/officeart/2005/8/layout/default"/>
    <dgm:cxn modelId="{AEFB7433-F174-49E8-8DC2-EFBD5D278A94}" type="presOf" srcId="{3989B004-E288-4B83-843B-B8C009294C92}" destId="{9FA4F22B-BC99-4B6C-BE3C-E79618D8ED83}" srcOrd="0" destOrd="0" presId="urn:microsoft.com/office/officeart/2005/8/layout/default"/>
    <dgm:cxn modelId="{8488724A-F186-4CB1-8DFB-C4B6F4BE8E77}" srcId="{A57FCF35-D94D-46EF-BB7D-0B071D85148A}" destId="{3989B004-E288-4B83-843B-B8C009294C92}" srcOrd="0" destOrd="0" parTransId="{DEF1408E-A91D-4544-AEBB-35AB82FB0BA0}" sibTransId="{78B1241A-C250-4D68-B3F2-1DD255E6584B}"/>
    <dgm:cxn modelId="{77711564-C93D-4B56-9253-EAE532987419}" type="presOf" srcId="{A57FCF35-D94D-46EF-BB7D-0B071D85148A}" destId="{51770AD8-A150-4CF6-9174-219A87001EED}" srcOrd="0" destOrd="0" presId="urn:microsoft.com/office/officeart/2005/8/layout/default"/>
    <dgm:cxn modelId="{E41C1CC9-4D0C-4044-8F9E-AAEE2900E1B9}" type="presOf" srcId="{6D14A9AD-5DF6-47DA-B5DD-A85B7BAC4753}" destId="{26FF98C1-2321-4748-A056-31D7BD42F68C}" srcOrd="0" destOrd="0" presId="urn:microsoft.com/office/officeart/2005/8/layout/default"/>
    <dgm:cxn modelId="{9F353BBA-2835-4AD2-8A80-1D62C30841CD}" srcId="{A57FCF35-D94D-46EF-BB7D-0B071D85148A}" destId="{6D14A9AD-5DF6-47DA-B5DD-A85B7BAC4753}" srcOrd="1" destOrd="0" parTransId="{84D41EFF-AE97-4D0F-9852-F67B79A41FCC}" sibTransId="{4B761080-AECE-43D6-BAD5-DD518CD3209A}"/>
    <dgm:cxn modelId="{126BC6CF-88FF-49FA-BA8F-7B8FDA0710C4}" srcId="{A57FCF35-D94D-46EF-BB7D-0B071D85148A}" destId="{F69B76DC-D1C7-416A-97FD-BB87C7157A4A}" srcOrd="4" destOrd="0" parTransId="{F6E5BFAD-F747-4EC0-BECC-4894E471D66A}" sibTransId="{E4B8BE9B-BF80-4A53-BEB8-35933E85F8BE}"/>
    <dgm:cxn modelId="{AB6D2112-DB32-4927-87D7-4CA4F7B06056}" type="presOf" srcId="{F69B76DC-D1C7-416A-97FD-BB87C7157A4A}" destId="{82DE9ABD-D924-47FA-95C0-77C150AEFD24}" srcOrd="0" destOrd="0" presId="urn:microsoft.com/office/officeart/2005/8/layout/default"/>
    <dgm:cxn modelId="{AAC976C4-B04B-44E8-B7C6-15C7669F53C9}" srcId="{A57FCF35-D94D-46EF-BB7D-0B071D85148A}" destId="{3F7BD318-4A8A-4AC9-B7A9-7E36287C5856}" srcOrd="2" destOrd="0" parTransId="{51DFA27D-B04E-447A-9EAE-E59BAF7B7E0F}" sibTransId="{4156A99E-F497-4D8C-B111-D3485EB8F220}"/>
    <dgm:cxn modelId="{CCEFDC3F-091B-4525-A2C7-2880277A1EB9}" type="presOf" srcId="{AA4BE2FE-7EA8-4CDE-8396-273B094A1CFD}" destId="{3A52C50F-586D-48A1-B152-7AA8954FC9DC}" srcOrd="0" destOrd="0" presId="urn:microsoft.com/office/officeart/2005/8/layout/default"/>
    <dgm:cxn modelId="{27FB5C64-65BB-4F56-A1F8-84999CF3C103}" type="presParOf" srcId="{51770AD8-A150-4CF6-9174-219A87001EED}" destId="{9FA4F22B-BC99-4B6C-BE3C-E79618D8ED83}" srcOrd="0" destOrd="0" presId="urn:microsoft.com/office/officeart/2005/8/layout/default"/>
    <dgm:cxn modelId="{35331660-882A-4488-8F5F-83A863297C6C}" type="presParOf" srcId="{51770AD8-A150-4CF6-9174-219A87001EED}" destId="{6E28BA37-EE0D-438E-AD8A-D25C324F7B80}" srcOrd="1" destOrd="0" presId="urn:microsoft.com/office/officeart/2005/8/layout/default"/>
    <dgm:cxn modelId="{50ACD7CB-A437-4E66-8FD1-4D47B30F2785}" type="presParOf" srcId="{51770AD8-A150-4CF6-9174-219A87001EED}" destId="{26FF98C1-2321-4748-A056-31D7BD42F68C}" srcOrd="2" destOrd="0" presId="urn:microsoft.com/office/officeart/2005/8/layout/default"/>
    <dgm:cxn modelId="{BED8D005-CAB6-42E0-8CE9-017354083675}" type="presParOf" srcId="{51770AD8-A150-4CF6-9174-219A87001EED}" destId="{356AD795-C9C1-4851-8BEB-D03510C32DF8}" srcOrd="3" destOrd="0" presId="urn:microsoft.com/office/officeart/2005/8/layout/default"/>
    <dgm:cxn modelId="{9DC27871-5FFD-40C1-B185-3509C415A7BE}" type="presParOf" srcId="{51770AD8-A150-4CF6-9174-219A87001EED}" destId="{D1506F5D-C70A-4EB7-ABEF-9982480B421E}" srcOrd="4" destOrd="0" presId="urn:microsoft.com/office/officeart/2005/8/layout/default"/>
    <dgm:cxn modelId="{19662FBC-D872-4149-9BFF-0E8B88F995B9}" type="presParOf" srcId="{51770AD8-A150-4CF6-9174-219A87001EED}" destId="{EA0BD58D-6024-48E9-87F2-3628D0B5D89E}" srcOrd="5" destOrd="0" presId="urn:microsoft.com/office/officeart/2005/8/layout/default"/>
    <dgm:cxn modelId="{7CD92609-DD94-4E0A-8889-0985493F010A}" type="presParOf" srcId="{51770AD8-A150-4CF6-9174-219A87001EED}" destId="{3A52C50F-586D-48A1-B152-7AA8954FC9DC}" srcOrd="6" destOrd="0" presId="urn:microsoft.com/office/officeart/2005/8/layout/default"/>
    <dgm:cxn modelId="{33C28ACD-6ED3-4575-9841-6D6C78691303}" type="presParOf" srcId="{51770AD8-A150-4CF6-9174-219A87001EED}" destId="{4F7F3D64-405C-4100-9F76-C9B077F21846}" srcOrd="7" destOrd="0" presId="urn:microsoft.com/office/officeart/2005/8/layout/default"/>
    <dgm:cxn modelId="{2F466AAF-98BC-4B8E-8F57-9CF6D4C01B8A}" type="presParOf" srcId="{51770AD8-A150-4CF6-9174-219A87001EED}" destId="{82DE9ABD-D924-47FA-95C0-77C150AEFD2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349D87-5EE1-4513-A631-71368862829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0C3E91-4467-4D8C-9565-97720C4C2C07}">
      <dgm:prSet custT="1"/>
      <dgm:spPr/>
      <dgm:t>
        <a:bodyPr/>
        <a:lstStyle/>
        <a:p>
          <a:r>
            <a: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Выбрать тему</a:t>
          </a:r>
        </a:p>
      </dgm:t>
    </dgm:pt>
    <dgm:pt modelId="{241A4667-045B-4382-8AB8-A5153BDDE908}" type="parTrans" cxnId="{9A9AD7F8-2765-4EAF-883A-C70C02F84AFE}">
      <dgm:prSet/>
      <dgm:spPr/>
      <dgm:t>
        <a:bodyPr/>
        <a:lstStyle/>
        <a:p>
          <a:endParaRPr lang="ru-RU"/>
        </a:p>
      </dgm:t>
    </dgm:pt>
    <dgm:pt modelId="{6C3C6F7C-4A54-462B-91D5-C62791AE64DE}" type="sibTrans" cxnId="{9A9AD7F8-2765-4EAF-883A-C70C02F84AFE}">
      <dgm:prSet/>
      <dgm:spPr/>
      <dgm:t>
        <a:bodyPr/>
        <a:lstStyle/>
        <a:p>
          <a:endParaRPr lang="ru-RU"/>
        </a:p>
      </dgm:t>
    </dgm:pt>
    <dgm:pt modelId="{E1DD037F-456F-415E-98BE-DAD79F65E620}">
      <dgm:prSet/>
      <dgm:spPr/>
      <dgm:t>
        <a:bodyPr/>
        <a:lstStyle/>
        <a:p>
          <a:r>
            <a:rPr lang="ru-RU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Настраиваемся на продуктивную работу</a:t>
          </a:r>
        </a:p>
      </dgm:t>
    </dgm:pt>
    <dgm:pt modelId="{ADFB1B57-D2D2-4CC8-8CA1-3C2228CA531E}" type="parTrans" cxnId="{893E45E1-33D7-4542-9733-8855AC6F3B48}">
      <dgm:prSet/>
      <dgm:spPr/>
      <dgm:t>
        <a:bodyPr/>
        <a:lstStyle/>
        <a:p>
          <a:endParaRPr lang="ru-RU"/>
        </a:p>
      </dgm:t>
    </dgm:pt>
    <dgm:pt modelId="{5E6E2DA7-9CBC-4CB4-88E6-04AAC3643917}" type="sibTrans" cxnId="{893E45E1-33D7-4542-9733-8855AC6F3B48}">
      <dgm:prSet/>
      <dgm:spPr/>
      <dgm:t>
        <a:bodyPr/>
        <a:lstStyle/>
        <a:p>
          <a:endParaRPr lang="ru-RU"/>
        </a:p>
      </dgm:t>
    </dgm:pt>
    <dgm:pt modelId="{4881D85B-7EB0-43B4-95CC-F049E2E3685C}">
      <dgm:prSet/>
      <dgm:spPr/>
      <dgm:t>
        <a:bodyPr/>
        <a:lstStyle/>
        <a:p>
          <a:r>
            <a:rPr lang="ru-RU" b="0" i="0" dirty="0">
              <a:solidFill>
                <a:srgbClr val="16263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Перед тем как перейти непосредственно к </a:t>
          </a:r>
          <a:r>
            <a:rPr lang="ru-RU" b="0" i="0" u="none" strike="noStrike" dirty="0">
              <a:solidFill>
                <a:srgbClr val="007B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написанию магистерской</a:t>
          </a:r>
          <a:r>
            <a:rPr lang="ru-RU" b="0" i="0" dirty="0">
              <a:solidFill>
                <a:srgbClr val="16263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решите, ради какой цели вы её пишете. Имея перед глазами конкретный ориентир, вы сможете дойти до конца, так как будете точно знать, зачем вам это нужно.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26807C-8187-4F35-802B-A3AB49D1BEDE}" type="parTrans" cxnId="{6BA32A8C-EC78-4509-AC30-4C44BF2155D1}">
      <dgm:prSet/>
      <dgm:spPr/>
      <dgm:t>
        <a:bodyPr/>
        <a:lstStyle/>
        <a:p>
          <a:endParaRPr lang="ru-RU"/>
        </a:p>
      </dgm:t>
    </dgm:pt>
    <dgm:pt modelId="{894B4714-EBA9-4C68-8278-4B8AFD8BD1CE}" type="sibTrans" cxnId="{6BA32A8C-EC78-4509-AC30-4C44BF2155D1}">
      <dgm:prSet/>
      <dgm:spPr/>
      <dgm:t>
        <a:bodyPr/>
        <a:lstStyle/>
        <a:p>
          <a:endParaRPr lang="ru-RU"/>
        </a:p>
      </dgm:t>
    </dgm:pt>
    <dgm:pt modelId="{148F914B-A632-463D-899F-DC497240E6F6}">
      <dgm:prSet/>
      <dgm:spPr/>
      <dgm:t>
        <a:bodyPr/>
        <a:lstStyle/>
        <a:p>
          <a:r>
            <a:rPr lang="ru-RU" b="0" i="0" dirty="0">
              <a:solidFill>
                <a:srgbClr val="505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Необходимо учесть основную задачу — обязательную новизну исследования, по теме, которая многократно обсуждалась в других работах.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3CDD19-4B56-4F5B-9DC4-BA7301C4D984}" type="parTrans" cxnId="{0D252C7B-2D32-47F1-82A1-2545DCDAB4AC}">
      <dgm:prSet/>
      <dgm:spPr/>
      <dgm:t>
        <a:bodyPr/>
        <a:lstStyle/>
        <a:p>
          <a:endParaRPr lang="ru-RU"/>
        </a:p>
      </dgm:t>
    </dgm:pt>
    <dgm:pt modelId="{62E61D5A-5265-4E39-9475-1FE462BA9466}" type="sibTrans" cxnId="{0D252C7B-2D32-47F1-82A1-2545DCDAB4AC}">
      <dgm:prSet/>
      <dgm:spPr/>
      <dgm:t>
        <a:bodyPr/>
        <a:lstStyle/>
        <a:p>
          <a:endParaRPr lang="ru-RU"/>
        </a:p>
      </dgm:t>
    </dgm:pt>
    <dgm:pt modelId="{79FFD493-1216-4F6F-9275-8880B10B1462}" type="pres">
      <dgm:prSet presAssocID="{3E349D87-5EE1-4513-A631-71368862829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A4905C-1A17-4247-8017-9948BB53B278}" type="pres">
      <dgm:prSet presAssocID="{D70C3E91-4467-4D8C-9565-97720C4C2C07}" presName="composite" presStyleCnt="0"/>
      <dgm:spPr/>
    </dgm:pt>
    <dgm:pt modelId="{1C97B5F4-445B-42EC-9209-8C8747DACBF6}" type="pres">
      <dgm:prSet presAssocID="{D70C3E91-4467-4D8C-9565-97720C4C2C07}" presName="parentText" presStyleLbl="alignNode1" presStyleIdx="0" presStyleCnt="2" custLinFactNeighborX="-2638" custLinFactNeighborY="-43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5F1246-1657-40FF-9B44-0F8E6CCF05A4}" type="pres">
      <dgm:prSet presAssocID="{D70C3E91-4467-4D8C-9565-97720C4C2C07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86DA9A-E796-4825-A0EA-EDAC4AD3A87F}" type="pres">
      <dgm:prSet presAssocID="{6C3C6F7C-4A54-462B-91D5-C62791AE64DE}" presName="sp" presStyleCnt="0"/>
      <dgm:spPr/>
    </dgm:pt>
    <dgm:pt modelId="{AB19C059-992D-4902-AA1D-E596AEF35C35}" type="pres">
      <dgm:prSet presAssocID="{E1DD037F-456F-415E-98BE-DAD79F65E620}" presName="composite" presStyleCnt="0"/>
      <dgm:spPr/>
    </dgm:pt>
    <dgm:pt modelId="{A3A15A13-7467-4F3B-8DD1-3604904E47C2}" type="pres">
      <dgm:prSet presAssocID="{E1DD037F-456F-415E-98BE-DAD79F65E62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082B5-3C99-4120-8360-A0E5B376B61E}" type="pres">
      <dgm:prSet presAssocID="{E1DD037F-456F-415E-98BE-DAD79F65E62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A9E695-5090-40FC-851B-BAE31EB68C8A}" type="presOf" srcId="{D70C3E91-4467-4D8C-9565-97720C4C2C07}" destId="{1C97B5F4-445B-42EC-9209-8C8747DACBF6}" srcOrd="0" destOrd="0" presId="urn:microsoft.com/office/officeart/2005/8/layout/chevron2"/>
    <dgm:cxn modelId="{D0AA7D6A-9FB1-46F0-AA2A-BDF850E84F09}" type="presOf" srcId="{3E349D87-5EE1-4513-A631-713688628298}" destId="{79FFD493-1216-4F6F-9275-8880B10B1462}" srcOrd="0" destOrd="0" presId="urn:microsoft.com/office/officeart/2005/8/layout/chevron2"/>
    <dgm:cxn modelId="{9A9AD7F8-2765-4EAF-883A-C70C02F84AFE}" srcId="{3E349D87-5EE1-4513-A631-713688628298}" destId="{D70C3E91-4467-4D8C-9565-97720C4C2C07}" srcOrd="0" destOrd="0" parTransId="{241A4667-045B-4382-8AB8-A5153BDDE908}" sibTransId="{6C3C6F7C-4A54-462B-91D5-C62791AE64DE}"/>
    <dgm:cxn modelId="{0D252C7B-2D32-47F1-82A1-2545DCDAB4AC}" srcId="{D70C3E91-4467-4D8C-9565-97720C4C2C07}" destId="{148F914B-A632-463D-899F-DC497240E6F6}" srcOrd="0" destOrd="0" parTransId="{F53CDD19-4B56-4F5B-9DC4-BA7301C4D984}" sibTransId="{62E61D5A-5265-4E39-9475-1FE462BA9466}"/>
    <dgm:cxn modelId="{7B7C150C-7EE2-4A1B-A899-2DB8E13D751A}" type="presOf" srcId="{148F914B-A632-463D-899F-DC497240E6F6}" destId="{395F1246-1657-40FF-9B44-0F8E6CCF05A4}" srcOrd="0" destOrd="0" presId="urn:microsoft.com/office/officeart/2005/8/layout/chevron2"/>
    <dgm:cxn modelId="{893E45E1-33D7-4542-9733-8855AC6F3B48}" srcId="{3E349D87-5EE1-4513-A631-713688628298}" destId="{E1DD037F-456F-415E-98BE-DAD79F65E620}" srcOrd="1" destOrd="0" parTransId="{ADFB1B57-D2D2-4CC8-8CA1-3C2228CA531E}" sibTransId="{5E6E2DA7-9CBC-4CB4-88E6-04AAC3643917}"/>
    <dgm:cxn modelId="{16140DDE-0EC1-4022-9F27-6DA7F8EE2893}" type="presOf" srcId="{4881D85B-7EB0-43B4-95CC-F049E2E3685C}" destId="{C4F082B5-3C99-4120-8360-A0E5B376B61E}" srcOrd="0" destOrd="0" presId="urn:microsoft.com/office/officeart/2005/8/layout/chevron2"/>
    <dgm:cxn modelId="{B99B3D7A-1327-45ED-992D-67D6D23BD07E}" type="presOf" srcId="{E1DD037F-456F-415E-98BE-DAD79F65E620}" destId="{A3A15A13-7467-4F3B-8DD1-3604904E47C2}" srcOrd="0" destOrd="0" presId="urn:microsoft.com/office/officeart/2005/8/layout/chevron2"/>
    <dgm:cxn modelId="{6BA32A8C-EC78-4509-AC30-4C44BF2155D1}" srcId="{E1DD037F-456F-415E-98BE-DAD79F65E620}" destId="{4881D85B-7EB0-43B4-95CC-F049E2E3685C}" srcOrd="0" destOrd="0" parTransId="{7F26807C-8187-4F35-802B-A3AB49D1BEDE}" sibTransId="{894B4714-EBA9-4C68-8278-4B8AFD8BD1CE}"/>
    <dgm:cxn modelId="{B8AD6C24-CF30-41C8-8FB5-601F0F04936D}" type="presParOf" srcId="{79FFD493-1216-4F6F-9275-8880B10B1462}" destId="{09A4905C-1A17-4247-8017-9948BB53B278}" srcOrd="0" destOrd="0" presId="urn:microsoft.com/office/officeart/2005/8/layout/chevron2"/>
    <dgm:cxn modelId="{3A466636-7605-498E-B622-6957075A5739}" type="presParOf" srcId="{09A4905C-1A17-4247-8017-9948BB53B278}" destId="{1C97B5F4-445B-42EC-9209-8C8747DACBF6}" srcOrd="0" destOrd="0" presId="urn:microsoft.com/office/officeart/2005/8/layout/chevron2"/>
    <dgm:cxn modelId="{AAC6449F-C76A-4A6E-A71D-2024E4093D6C}" type="presParOf" srcId="{09A4905C-1A17-4247-8017-9948BB53B278}" destId="{395F1246-1657-40FF-9B44-0F8E6CCF05A4}" srcOrd="1" destOrd="0" presId="urn:microsoft.com/office/officeart/2005/8/layout/chevron2"/>
    <dgm:cxn modelId="{82CEF2C6-8EE5-492B-998B-57B193F069D3}" type="presParOf" srcId="{79FFD493-1216-4F6F-9275-8880B10B1462}" destId="{7A86DA9A-E796-4825-A0EA-EDAC4AD3A87F}" srcOrd="1" destOrd="0" presId="urn:microsoft.com/office/officeart/2005/8/layout/chevron2"/>
    <dgm:cxn modelId="{F82E2B4D-5058-4438-8A3A-DB7B4BA2E953}" type="presParOf" srcId="{79FFD493-1216-4F6F-9275-8880B10B1462}" destId="{AB19C059-992D-4902-AA1D-E596AEF35C35}" srcOrd="2" destOrd="0" presId="urn:microsoft.com/office/officeart/2005/8/layout/chevron2"/>
    <dgm:cxn modelId="{7678515E-1212-4337-A837-F83E842EEE13}" type="presParOf" srcId="{AB19C059-992D-4902-AA1D-E596AEF35C35}" destId="{A3A15A13-7467-4F3B-8DD1-3604904E47C2}" srcOrd="0" destOrd="0" presId="urn:microsoft.com/office/officeart/2005/8/layout/chevron2"/>
    <dgm:cxn modelId="{01BE2C68-FBED-42FB-99B6-EDCEBEA57AE4}" type="presParOf" srcId="{AB19C059-992D-4902-AA1D-E596AEF35C35}" destId="{C4F082B5-3C99-4120-8360-A0E5B376B6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52F2F-402C-4C6E-B798-7D8C31F7A9A2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DED30C4-0183-44FE-8FC6-345C0C6EA220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Правовое регулирование защиты персональных данных как основа формирования цифрового общества 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2E7BB30-1019-481B-BD97-42DE16C8F55C}" type="parTrans" cxnId="{1A712DB0-BE2E-4EAC-926D-8B679931AB3F}">
      <dgm:prSet/>
      <dgm:spPr/>
      <dgm:t>
        <a:bodyPr/>
        <a:lstStyle/>
        <a:p>
          <a:endParaRPr lang="ru-RU"/>
        </a:p>
      </dgm:t>
    </dgm:pt>
    <dgm:pt modelId="{6080D074-033D-4C03-A68E-C362E792ABA1}" type="sibTrans" cxnId="{1A712DB0-BE2E-4EAC-926D-8B679931AB3F}">
      <dgm:prSet/>
      <dgm:spPr/>
      <dgm:t>
        <a:bodyPr/>
        <a:lstStyle/>
        <a:p>
          <a:endParaRPr lang="ru-RU"/>
        </a:p>
      </dgm:t>
    </dgm:pt>
    <dgm:pt modelId="{3CC0CE43-47BD-45E5-93E0-7C4BFD8FED46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Трудовое законодательство и цифровизация: новые вызовы и перспективы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925119D-AC7B-4846-BC8C-57DD582482C5}" type="parTrans" cxnId="{DACEB524-F94B-4B73-A123-FB2661FD387F}">
      <dgm:prSet/>
      <dgm:spPr/>
      <dgm:t>
        <a:bodyPr/>
        <a:lstStyle/>
        <a:p>
          <a:endParaRPr lang="ru-RU"/>
        </a:p>
      </dgm:t>
    </dgm:pt>
    <dgm:pt modelId="{5248F962-698B-46AE-A362-CE740F23DE75}" type="sibTrans" cxnId="{DACEB524-F94B-4B73-A123-FB2661FD387F}">
      <dgm:prSet/>
      <dgm:spPr/>
      <dgm:t>
        <a:bodyPr/>
        <a:lstStyle/>
        <a:p>
          <a:endParaRPr lang="ru-RU"/>
        </a:p>
      </dgm:t>
    </dgm:pt>
    <dgm:pt modelId="{FDB0B544-B5C7-466A-A87F-CFF2326BAC2B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Оптимизация управления муниципальным хозяйствам и повышения эффективности деятельности органов местного самоуправления в рамках цифровой трансформации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0C57A6A-76DF-414A-8562-D8178F7F6348}" type="parTrans" cxnId="{93BA6DA2-205F-46B7-9BB4-57B24AB602DD}">
      <dgm:prSet/>
      <dgm:spPr/>
      <dgm:t>
        <a:bodyPr/>
        <a:lstStyle/>
        <a:p>
          <a:endParaRPr lang="ru-RU"/>
        </a:p>
      </dgm:t>
    </dgm:pt>
    <dgm:pt modelId="{C745B1E4-7DDC-44B0-AE3E-3507A66275A4}" type="sibTrans" cxnId="{93BA6DA2-205F-46B7-9BB4-57B24AB602DD}">
      <dgm:prSet/>
      <dgm:spPr/>
      <dgm:t>
        <a:bodyPr/>
        <a:lstStyle/>
        <a:p>
          <a:endParaRPr lang="ru-RU"/>
        </a:p>
      </dgm:t>
    </dgm:pt>
    <dgm:pt modelId="{F24687CA-5E63-468D-95D5-3A5BD5CAD362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основы цифровой инфраструктуры в деятельность судебных органов Кыргызской Республики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4CB8CEB-01CF-4DA9-92E7-B3BBF77B830E}" type="parTrans" cxnId="{1422D2DC-3D4C-4ABF-844F-D0239EB87E76}">
      <dgm:prSet/>
      <dgm:spPr/>
      <dgm:t>
        <a:bodyPr/>
        <a:lstStyle/>
        <a:p>
          <a:endParaRPr lang="ru-RU"/>
        </a:p>
      </dgm:t>
    </dgm:pt>
    <dgm:pt modelId="{A84E9183-1A93-4CCE-9B84-470A525FAA2F}" type="sibTrans" cxnId="{1422D2DC-3D4C-4ABF-844F-D0239EB87E76}">
      <dgm:prSet/>
      <dgm:spPr/>
      <dgm:t>
        <a:bodyPr/>
        <a:lstStyle/>
        <a:p>
          <a:endParaRPr lang="ru-RU"/>
        </a:p>
      </dgm:t>
    </dgm:pt>
    <dgm:pt modelId="{3FED39FF-06DD-4B41-A004-F61DEE36FC7C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Электронный платеж и мобильный банкинг в регионах Кыргызской Республики: организационно-правовой аспект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DA04BC9-006B-41FB-B246-E1CC9577713F}" type="parTrans" cxnId="{7F16B4D6-F651-4E3F-A7CD-23850F6A3E60}">
      <dgm:prSet/>
      <dgm:spPr/>
      <dgm:t>
        <a:bodyPr/>
        <a:lstStyle/>
        <a:p>
          <a:endParaRPr lang="ru-RU"/>
        </a:p>
      </dgm:t>
    </dgm:pt>
    <dgm:pt modelId="{51BD0898-592E-43E3-A866-76A256617734}" type="sibTrans" cxnId="{7F16B4D6-F651-4E3F-A7CD-23850F6A3E60}">
      <dgm:prSet/>
      <dgm:spPr/>
      <dgm:t>
        <a:bodyPr/>
        <a:lstStyle/>
        <a:p>
          <a:endParaRPr lang="ru-RU"/>
        </a:p>
      </dgm:t>
    </dgm:pt>
    <dgm:pt modelId="{E3E96553-0E5E-45B8-AC7B-0A92F8A6F417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Искусственный интеллект и право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3793CAF-1D45-4A50-976E-D840F6D61E64}" type="parTrans" cxnId="{7D94FD09-3761-47AD-8B98-909CCAE5BD25}">
      <dgm:prSet/>
      <dgm:spPr/>
      <dgm:t>
        <a:bodyPr/>
        <a:lstStyle/>
        <a:p>
          <a:endParaRPr lang="ru-RU"/>
        </a:p>
      </dgm:t>
    </dgm:pt>
    <dgm:pt modelId="{18D35C36-0941-4372-9E03-05489229129B}" type="sibTrans" cxnId="{7D94FD09-3761-47AD-8B98-909CCAE5BD25}">
      <dgm:prSet/>
      <dgm:spPr/>
      <dgm:t>
        <a:bodyPr/>
        <a:lstStyle/>
        <a:p>
          <a:endParaRPr lang="ru-RU"/>
        </a:p>
      </dgm:t>
    </dgm:pt>
    <dgm:pt modelId="{2FE83CB4-3D3F-44C5-AEB5-3F49FA860A09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Современные правовые меры обеспечения кибербезопасности в Кыргызской Республике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1EFD47F-065E-4B79-9F74-87F9BAE38883}" type="parTrans" cxnId="{6E3F4873-8630-415F-879E-A49C8CAB071A}">
      <dgm:prSet/>
      <dgm:spPr/>
      <dgm:t>
        <a:bodyPr/>
        <a:lstStyle/>
        <a:p>
          <a:endParaRPr lang="ru-RU"/>
        </a:p>
      </dgm:t>
    </dgm:pt>
    <dgm:pt modelId="{16ECED19-4504-4FB1-9588-57D4E29AA183}" type="sibTrans" cxnId="{6E3F4873-8630-415F-879E-A49C8CAB071A}">
      <dgm:prSet/>
      <dgm:spPr/>
      <dgm:t>
        <a:bodyPr/>
        <a:lstStyle/>
        <a:p>
          <a:endParaRPr lang="ru-RU"/>
        </a:p>
      </dgm:t>
    </dgm:pt>
    <dgm:pt modelId="{DF3C7553-800C-46A6-900A-7C88A2AF2BD0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Электронный трудовой договор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B3B35B7-3358-4E71-B8C3-E06B1C441E28}" type="parTrans" cxnId="{B9056BEA-D296-4D8A-9A52-BD2330567234}">
      <dgm:prSet/>
      <dgm:spPr/>
      <dgm:t>
        <a:bodyPr/>
        <a:lstStyle/>
        <a:p>
          <a:endParaRPr lang="ru-RU"/>
        </a:p>
      </dgm:t>
    </dgm:pt>
    <dgm:pt modelId="{FA416EE7-D1E7-4331-BFCF-C5F48DDF25B0}" type="sibTrans" cxnId="{B9056BEA-D296-4D8A-9A52-BD2330567234}">
      <dgm:prSet/>
      <dgm:spPr/>
      <dgm:t>
        <a:bodyPr/>
        <a:lstStyle/>
        <a:p>
          <a:endParaRPr lang="ru-RU"/>
        </a:p>
      </dgm:t>
    </dgm:pt>
    <dgm:pt modelId="{90C55946-C847-48F8-9486-88DA863DB289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Цифровые права как новый вид объектов гражданского права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59893FD-78D0-4399-85F5-8F69392DA0DF}" type="parTrans" cxnId="{3FFC2644-F44B-4ED8-B3FD-E4AB7362F97A}">
      <dgm:prSet/>
      <dgm:spPr/>
      <dgm:t>
        <a:bodyPr/>
        <a:lstStyle/>
        <a:p>
          <a:endParaRPr lang="ru-RU"/>
        </a:p>
      </dgm:t>
    </dgm:pt>
    <dgm:pt modelId="{D40E0657-3040-4E16-A76B-A511253BEBD4}" type="sibTrans" cxnId="{3FFC2644-F44B-4ED8-B3FD-E4AB7362F97A}">
      <dgm:prSet/>
      <dgm:spPr/>
      <dgm:t>
        <a:bodyPr/>
        <a:lstStyle/>
        <a:p>
          <a:endParaRPr lang="ru-RU"/>
        </a:p>
      </dgm:t>
    </dgm:pt>
    <dgm:pt modelId="{9BDCF054-4C00-4EF2-BFF4-4AA21BFDDC32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Цифровые технологии в гражданском законодательстве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12D0A2B-2872-4014-9E21-B2EB4217CF8B}" type="parTrans" cxnId="{601C4AED-7C0C-4FB3-B232-CD1A45229776}">
      <dgm:prSet/>
      <dgm:spPr/>
      <dgm:t>
        <a:bodyPr/>
        <a:lstStyle/>
        <a:p>
          <a:endParaRPr lang="ru-RU"/>
        </a:p>
      </dgm:t>
    </dgm:pt>
    <dgm:pt modelId="{50C8A5FC-7BDB-437E-9FCC-DCE0C10D1583}" type="sibTrans" cxnId="{601C4AED-7C0C-4FB3-B232-CD1A45229776}">
      <dgm:prSet/>
      <dgm:spPr/>
      <dgm:t>
        <a:bodyPr/>
        <a:lstStyle/>
        <a:p>
          <a:endParaRPr lang="ru-RU"/>
        </a:p>
      </dgm:t>
    </dgm:pt>
    <dgm:pt modelId="{0138C92F-4CBE-42A5-8459-221C9CF56DDF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Выражение воли лица с помощью электронных или других технических средств  в современном гражданском праве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A9209EF-8E65-4406-8DA2-E34FA91EFAFE}" type="parTrans" cxnId="{6307DD9C-B5D5-4ED2-BFEE-1EB9D7BB39BC}">
      <dgm:prSet/>
      <dgm:spPr/>
      <dgm:t>
        <a:bodyPr/>
        <a:lstStyle/>
        <a:p>
          <a:endParaRPr lang="ru-RU"/>
        </a:p>
      </dgm:t>
    </dgm:pt>
    <dgm:pt modelId="{8A1536B9-71EB-4778-86BF-4086F23EB6CC}" type="sibTrans" cxnId="{6307DD9C-B5D5-4ED2-BFEE-1EB9D7BB39BC}">
      <dgm:prSet/>
      <dgm:spPr/>
      <dgm:t>
        <a:bodyPr/>
        <a:lstStyle/>
        <a:p>
          <a:endParaRPr lang="ru-RU"/>
        </a:p>
      </dgm:t>
    </dgm:pt>
    <dgm:pt modelId="{192E11CC-809C-4912-B8FD-DBBF86C6ADB6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Информационная безопасность личности в условиях цифровизации общества: правовые аспекты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2B1CF8E-F344-4329-AF32-6B0F6E0BF0FD}" type="parTrans" cxnId="{7A9D1A7F-CE0B-40AC-85A7-A2585D80123C}">
      <dgm:prSet/>
      <dgm:spPr/>
      <dgm:t>
        <a:bodyPr/>
        <a:lstStyle/>
        <a:p>
          <a:endParaRPr lang="ru-RU"/>
        </a:p>
      </dgm:t>
    </dgm:pt>
    <dgm:pt modelId="{359C2776-3756-45F1-B50E-48AE25849AC3}" type="sibTrans" cxnId="{7A9D1A7F-CE0B-40AC-85A7-A2585D80123C}">
      <dgm:prSet/>
      <dgm:spPr/>
      <dgm:t>
        <a:bodyPr/>
        <a:lstStyle/>
        <a:p>
          <a:endParaRPr lang="ru-RU"/>
        </a:p>
      </dgm:t>
    </dgm:pt>
    <dgm:pt modelId="{600C1D14-C3D5-46CC-AA25-2BB57164D49C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проблемы обеспечения безопасности информационного пространства детей и семьи 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34D0E4E-4013-49DB-91EC-70BD0C08B55E}" type="parTrans" cxnId="{CBBAA87B-B1AE-4A04-98DF-031A8AFA2BE0}">
      <dgm:prSet/>
      <dgm:spPr/>
      <dgm:t>
        <a:bodyPr/>
        <a:lstStyle/>
        <a:p>
          <a:endParaRPr lang="ru-RU"/>
        </a:p>
      </dgm:t>
    </dgm:pt>
    <dgm:pt modelId="{3B5DC6B1-1218-44D3-B6DF-D6BFDAC68A79}" type="sibTrans" cxnId="{CBBAA87B-B1AE-4A04-98DF-031A8AFA2BE0}">
      <dgm:prSet/>
      <dgm:spPr/>
      <dgm:t>
        <a:bodyPr/>
        <a:lstStyle/>
        <a:p>
          <a:endParaRPr lang="ru-RU"/>
        </a:p>
      </dgm:t>
    </dgm:pt>
    <dgm:pt modelId="{5853DA45-1D6A-4341-88BB-A241FD88E1E4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 и образование в условиях цифровой реальности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25A0109-78F2-486A-9ED1-1BBB7BBD2A32}" type="parTrans" cxnId="{7A5E88B3-2FF4-44C1-BFAE-04C7959F39F1}">
      <dgm:prSet/>
      <dgm:spPr/>
      <dgm:t>
        <a:bodyPr/>
        <a:lstStyle/>
        <a:p>
          <a:endParaRPr lang="ru-RU"/>
        </a:p>
      </dgm:t>
    </dgm:pt>
    <dgm:pt modelId="{2EF4FC87-DDCC-44F2-82DA-053AF060E758}" type="sibTrans" cxnId="{7A5E88B3-2FF4-44C1-BFAE-04C7959F39F1}">
      <dgm:prSet/>
      <dgm:spPr/>
      <dgm:t>
        <a:bodyPr/>
        <a:lstStyle/>
        <a:p>
          <a:endParaRPr lang="ru-RU"/>
        </a:p>
      </dgm:t>
    </dgm:pt>
    <dgm:pt modelId="{94D55F95-A85F-49C3-9B5E-9A870898CBBD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Конституционно-правовые основы формирования коалиционного большинства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CCE79AA-B598-4EA9-8E87-FB32E36F3E24}" type="parTrans" cxnId="{64D301DA-FBE2-4F85-B65C-84B0BD493179}">
      <dgm:prSet/>
      <dgm:spPr/>
      <dgm:t>
        <a:bodyPr/>
        <a:lstStyle/>
        <a:p>
          <a:endParaRPr lang="ru-RU"/>
        </a:p>
      </dgm:t>
    </dgm:pt>
    <dgm:pt modelId="{30D3F6B6-6B2A-400B-8453-A25B4D41893E}" type="sibTrans" cxnId="{64D301DA-FBE2-4F85-B65C-84B0BD493179}">
      <dgm:prSet/>
      <dgm:spPr/>
      <dgm:t>
        <a:bodyPr/>
        <a:lstStyle/>
        <a:p>
          <a:endParaRPr lang="ru-RU"/>
        </a:p>
      </dgm:t>
    </dgm:pt>
    <dgm:pt modelId="{6AB0C063-CD54-47BD-B1A8-DB57811CB8EE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Место и роль Президента Кыргызской Республики  в системе органов государственной власти.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7CD39C4-3D3B-42D0-A987-3C99F937CEE5}" type="parTrans" cxnId="{D6F28A08-7C12-47A2-BE6A-DDB5D429E041}">
      <dgm:prSet/>
      <dgm:spPr/>
      <dgm:t>
        <a:bodyPr/>
        <a:lstStyle/>
        <a:p>
          <a:endParaRPr lang="ru-RU"/>
        </a:p>
      </dgm:t>
    </dgm:pt>
    <dgm:pt modelId="{BB2F9ED4-FCF3-4B20-8281-6FBB35F0CBE0}" type="sibTrans" cxnId="{D6F28A08-7C12-47A2-BE6A-DDB5D429E041}">
      <dgm:prSet/>
      <dgm:spPr/>
      <dgm:t>
        <a:bodyPr/>
        <a:lstStyle/>
        <a:p>
          <a:endParaRPr lang="ru-RU"/>
        </a:p>
      </dgm:t>
    </dgm:pt>
    <dgm:pt modelId="{742DF6BD-069E-4E56-93E1-C80C89337D9C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Особенности социально-политической природы и сущности мандата депутата </a:t>
          </a:r>
          <a:r>
            <a:rPr lang="ru-RU" dirty="0" err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dirty="0" err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Кенеша</a:t>
          </a:r>
          <a:r>
            <a: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9E52AAF-77BB-44FA-88A1-15BCFD43690A}" type="parTrans" cxnId="{31287171-C425-4337-B0DC-9EEBD5326D00}">
      <dgm:prSet/>
      <dgm:spPr/>
      <dgm:t>
        <a:bodyPr/>
        <a:lstStyle/>
        <a:p>
          <a:endParaRPr lang="ru-RU"/>
        </a:p>
      </dgm:t>
    </dgm:pt>
    <dgm:pt modelId="{D458F7A1-3DBE-402A-BD2D-E6966AE4D3DB}" type="sibTrans" cxnId="{31287171-C425-4337-B0DC-9EEBD5326D00}">
      <dgm:prSet/>
      <dgm:spPr/>
      <dgm:t>
        <a:bodyPr/>
        <a:lstStyle/>
        <a:p>
          <a:endParaRPr lang="ru-RU"/>
        </a:p>
      </dgm:t>
    </dgm:pt>
    <dgm:pt modelId="{5940028E-3E37-445F-8440-5F8CBB3D6AC7}">
      <dgm:prSet/>
      <dgm:spPr/>
      <dgm:t>
        <a:bodyPr/>
        <a:lstStyle/>
        <a:p>
          <a:r>
            <a:rPr lang="ru-RU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Особенности конституционно-правового регулирования мандата </a:t>
          </a:r>
          <a:endParaRPr lang="ru-RU" dirty="0"/>
        </a:p>
      </dgm:t>
    </dgm:pt>
    <dgm:pt modelId="{C64A9639-200D-45AA-95FA-4B53D329D1E8}" type="parTrans" cxnId="{2F5C0584-204A-474A-BE13-ED28654043A3}">
      <dgm:prSet/>
      <dgm:spPr/>
      <dgm:t>
        <a:bodyPr/>
        <a:lstStyle/>
        <a:p>
          <a:endParaRPr lang="ru-RU"/>
        </a:p>
      </dgm:t>
    </dgm:pt>
    <dgm:pt modelId="{AD59E198-15F1-4A43-857A-C33841C6176A}" type="sibTrans" cxnId="{2F5C0584-204A-474A-BE13-ED28654043A3}">
      <dgm:prSet/>
      <dgm:spPr/>
      <dgm:t>
        <a:bodyPr/>
        <a:lstStyle/>
        <a:p>
          <a:endParaRPr lang="ru-RU"/>
        </a:p>
      </dgm:t>
    </dgm:pt>
    <dgm:pt modelId="{A65811C8-858D-4DAE-A9D0-7A013ED17F60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Цифровое право: новое регулирование, практические вопросы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F417E9D-7D46-45C5-806D-D209453A823F}" type="parTrans" cxnId="{912779CD-5303-4069-82DC-7F4197F2CD2F}">
      <dgm:prSet/>
      <dgm:spPr/>
      <dgm:t>
        <a:bodyPr/>
        <a:lstStyle/>
        <a:p>
          <a:endParaRPr lang="ru-RU"/>
        </a:p>
      </dgm:t>
    </dgm:pt>
    <dgm:pt modelId="{7C317822-BF09-439C-88E7-B35947B39136}" type="sibTrans" cxnId="{912779CD-5303-4069-82DC-7F4197F2CD2F}">
      <dgm:prSet/>
      <dgm:spPr/>
      <dgm:t>
        <a:bodyPr/>
        <a:lstStyle/>
        <a:p>
          <a:endParaRPr lang="ru-RU"/>
        </a:p>
      </dgm:t>
    </dgm:pt>
    <dgm:pt modelId="{DEA700A3-3F2A-4859-9E19-822102841D9D}">
      <dgm:prSet/>
      <dgm:spPr/>
      <dgm:t>
        <a:bodyPr/>
        <a:lstStyle/>
        <a:p>
          <a:pPr>
            <a:buFont typeface="+mj-lt"/>
            <a:buAutoNum type="arabicPeriod"/>
          </a:pPr>
          <a:r>
            <a:rPr lang="ru-RU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использования электронной цифровой подписи при совершении сделок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B34E27A-8589-418A-989E-AD825D4F5487}" type="parTrans" cxnId="{855657E2-2101-489C-B590-5EC0AB4ACB8C}">
      <dgm:prSet/>
      <dgm:spPr/>
      <dgm:t>
        <a:bodyPr/>
        <a:lstStyle/>
        <a:p>
          <a:endParaRPr lang="ru-RU"/>
        </a:p>
      </dgm:t>
    </dgm:pt>
    <dgm:pt modelId="{6A1B1EE1-3B38-48FB-A448-E3991CD53189}" type="sibTrans" cxnId="{855657E2-2101-489C-B590-5EC0AB4ACB8C}">
      <dgm:prSet/>
      <dgm:spPr/>
      <dgm:t>
        <a:bodyPr/>
        <a:lstStyle/>
        <a:p>
          <a:endParaRPr lang="ru-RU"/>
        </a:p>
      </dgm:t>
    </dgm:pt>
    <dgm:pt modelId="{0E853C5D-385D-4F61-8547-1DD7B0E082AE}" type="pres">
      <dgm:prSet presAssocID="{8FA52F2F-402C-4C6E-B798-7D8C31F7A9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E6F67C-A260-4568-8175-5F35369E4A6E}" type="pres">
      <dgm:prSet presAssocID="{EDED30C4-0183-44FE-8FC6-345C0C6EA220}" presName="node" presStyleLbl="node1" presStyleIdx="0" presStyleCnt="20" custLinFactX="127340" custLinFactY="150122" custLinFactNeighborX="200000" custLinFactNeighborY="20000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A52F58EC-F6B4-49E5-9C3D-B8F262482155}" type="pres">
      <dgm:prSet presAssocID="{6080D074-033D-4C03-A68E-C362E792ABA1}" presName="sibTrans" presStyleCnt="0"/>
      <dgm:spPr/>
    </dgm:pt>
    <dgm:pt modelId="{F1D70F06-861E-45BF-9748-E657D4C76A8C}" type="pres">
      <dgm:prSet presAssocID="{3CC0CE43-47BD-45E5-93E0-7C4BFD8FED46}" presName="node" presStyleLbl="node1" presStyleIdx="1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4EA4811C-94F0-4FD8-87DB-633B5290C9DF}" type="pres">
      <dgm:prSet presAssocID="{5248F962-698B-46AE-A362-CE740F23DE75}" presName="sibTrans" presStyleCnt="0"/>
      <dgm:spPr/>
    </dgm:pt>
    <dgm:pt modelId="{1A38BEA7-2773-485D-B577-0F62B2171E0A}" type="pres">
      <dgm:prSet presAssocID="{FDB0B544-B5C7-466A-A87F-CFF2326BAC2B}" presName="node" presStyleLbl="node1" presStyleIdx="2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58A1A021-4126-408A-BE40-3227FA8139BF}" type="pres">
      <dgm:prSet presAssocID="{C745B1E4-7DDC-44B0-AE3E-3507A66275A4}" presName="sibTrans" presStyleCnt="0"/>
      <dgm:spPr/>
    </dgm:pt>
    <dgm:pt modelId="{756D78B0-DA0C-4755-A9E0-63485168AA52}" type="pres">
      <dgm:prSet presAssocID="{F24687CA-5E63-468D-95D5-3A5BD5CAD362}" presName="node" presStyleLbl="node1" presStyleIdx="3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5557CB0-840C-478D-9F7D-5D273382848F}" type="pres">
      <dgm:prSet presAssocID="{A84E9183-1A93-4CCE-9B84-470A525FAA2F}" presName="sibTrans" presStyleCnt="0"/>
      <dgm:spPr/>
    </dgm:pt>
    <dgm:pt modelId="{1F5D9E7B-876B-4341-A747-7B39EC92152B}" type="pres">
      <dgm:prSet presAssocID="{3FED39FF-06DD-4B41-A004-F61DEE36FC7C}" presName="node" presStyleLbl="node1" presStyleIdx="4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1DBD33E9-EE04-4EF4-B62E-724BECC18988}" type="pres">
      <dgm:prSet presAssocID="{51BD0898-592E-43E3-A866-76A256617734}" presName="sibTrans" presStyleCnt="0"/>
      <dgm:spPr/>
    </dgm:pt>
    <dgm:pt modelId="{5EE35792-A6AF-4D5F-A117-A2AF9DBF9E46}" type="pres">
      <dgm:prSet presAssocID="{E3E96553-0E5E-45B8-AC7B-0A92F8A6F417}" presName="node" presStyleLbl="node1" presStyleIdx="5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64CD8E98-0840-49DE-BE62-892BA0B171FE}" type="pres">
      <dgm:prSet presAssocID="{18D35C36-0941-4372-9E03-05489229129B}" presName="sibTrans" presStyleCnt="0"/>
      <dgm:spPr/>
    </dgm:pt>
    <dgm:pt modelId="{952E2B24-9576-4456-9B9F-FA58321E1C90}" type="pres">
      <dgm:prSet presAssocID="{2FE83CB4-3D3F-44C5-AEB5-3F49FA860A09}" presName="node" presStyleLbl="node1" presStyleIdx="6" presStyleCnt="20" custLinFactNeighborX="-1356" custLinFactNeighborY="-754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8C77A01-7BC1-4DB0-879C-73B607363C35}" type="pres">
      <dgm:prSet presAssocID="{16ECED19-4504-4FB1-9588-57D4E29AA183}" presName="sibTrans" presStyleCnt="0"/>
      <dgm:spPr/>
    </dgm:pt>
    <dgm:pt modelId="{93F971C3-DACC-441F-A407-00DE617FA121}" type="pres">
      <dgm:prSet presAssocID="{DF3C7553-800C-46A6-900A-7C88A2AF2BD0}" presName="node" presStyleLbl="node1" presStyleIdx="7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60119441-2ABD-4CB3-BAE2-500B8EDC6163}" type="pres">
      <dgm:prSet presAssocID="{FA416EE7-D1E7-4331-BFCF-C5F48DDF25B0}" presName="sibTrans" presStyleCnt="0"/>
      <dgm:spPr/>
    </dgm:pt>
    <dgm:pt modelId="{816D3257-C2B4-45A0-AAEB-217CF2DB660F}" type="pres">
      <dgm:prSet presAssocID="{90C55946-C847-48F8-9486-88DA863DB289}" presName="node" presStyleLbl="node1" presStyleIdx="8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44ACE3C-CC9F-4F6C-A193-548FA6712509}" type="pres">
      <dgm:prSet presAssocID="{D40E0657-3040-4E16-A76B-A511253BEBD4}" presName="sibTrans" presStyleCnt="0"/>
      <dgm:spPr/>
    </dgm:pt>
    <dgm:pt modelId="{89784C19-C7AC-4F0B-9DB9-71FB5B2E9A89}" type="pres">
      <dgm:prSet presAssocID="{9BDCF054-4C00-4EF2-BFF4-4AA21BFDDC32}" presName="node" presStyleLbl="node1" presStyleIdx="9" presStyleCnt="20" custScaleX="9749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880A05AE-9A60-46EE-9EA6-075E1F7EE9AB}" type="pres">
      <dgm:prSet presAssocID="{50C8A5FC-7BDB-437E-9FCC-DCE0C10D1583}" presName="sibTrans" presStyleCnt="0"/>
      <dgm:spPr/>
    </dgm:pt>
    <dgm:pt modelId="{F3137667-C9B7-4963-8DD1-827F759AFAC4}" type="pres">
      <dgm:prSet presAssocID="{0138C92F-4CBE-42A5-8459-221C9CF56DDF}" presName="node" presStyleLbl="node1" presStyleIdx="10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E43BBE5-52D5-47D3-950E-E31F008DA7C1}" type="pres">
      <dgm:prSet presAssocID="{8A1536B9-71EB-4778-86BF-4086F23EB6CC}" presName="sibTrans" presStyleCnt="0"/>
      <dgm:spPr/>
    </dgm:pt>
    <dgm:pt modelId="{D9A2B21B-4D5C-401C-99E3-06AE28BA3607}" type="pres">
      <dgm:prSet presAssocID="{192E11CC-809C-4912-B8FD-DBBF86C6ADB6}" presName="node" presStyleLbl="node1" presStyleIdx="11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03F819B5-393D-424A-9387-FC0000B47019}" type="pres">
      <dgm:prSet presAssocID="{359C2776-3756-45F1-B50E-48AE25849AC3}" presName="sibTrans" presStyleCnt="0"/>
      <dgm:spPr/>
    </dgm:pt>
    <dgm:pt modelId="{32A28AA8-7EDB-4BBC-B86C-0C135896EF0E}" type="pres">
      <dgm:prSet presAssocID="{600C1D14-C3D5-46CC-AA25-2BB57164D49C}" presName="node" presStyleLbl="node1" presStyleIdx="12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8538E134-D528-402A-B03E-55AF12835DC7}" type="pres">
      <dgm:prSet presAssocID="{3B5DC6B1-1218-44D3-B6DF-D6BFDAC68A79}" presName="sibTrans" presStyleCnt="0"/>
      <dgm:spPr/>
    </dgm:pt>
    <dgm:pt modelId="{D2686BE8-F3CB-418E-84EC-C0B5CCCCB10A}" type="pres">
      <dgm:prSet presAssocID="{5853DA45-1D6A-4341-88BB-A241FD88E1E4}" presName="node" presStyleLbl="node1" presStyleIdx="13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F5F2320D-5429-4B7F-AA8C-EE748DDC5825}" type="pres">
      <dgm:prSet presAssocID="{2EF4FC87-DDCC-44F2-82DA-053AF060E758}" presName="sibTrans" presStyleCnt="0"/>
      <dgm:spPr/>
    </dgm:pt>
    <dgm:pt modelId="{BCB8502E-B07F-459A-857B-F53F795661CC}" type="pres">
      <dgm:prSet presAssocID="{94D55F95-A85F-49C3-9B5E-9A870898CBBD}" presName="node" presStyleLbl="node1" presStyleIdx="14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1D480ACE-F1CC-49B3-80D6-D09C0EBC7E9E}" type="pres">
      <dgm:prSet presAssocID="{30D3F6B6-6B2A-400B-8453-A25B4D41893E}" presName="sibTrans" presStyleCnt="0"/>
      <dgm:spPr/>
    </dgm:pt>
    <dgm:pt modelId="{3DC98A08-4518-4A62-A543-FC5D6C5DFC45}" type="pres">
      <dgm:prSet presAssocID="{6AB0C063-CD54-47BD-B1A8-DB57811CB8EE}" presName="node" presStyleLbl="node1" presStyleIdx="15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DB03EF59-52D0-4E73-A8D7-8020A1F06C6D}" type="pres">
      <dgm:prSet presAssocID="{BB2F9ED4-FCF3-4B20-8281-6FBB35F0CBE0}" presName="sibTrans" presStyleCnt="0"/>
      <dgm:spPr/>
    </dgm:pt>
    <dgm:pt modelId="{B2A621A4-B34A-4DA5-AA22-8310B3DBBF22}" type="pres">
      <dgm:prSet presAssocID="{742DF6BD-069E-4E56-93E1-C80C89337D9C}" presName="node" presStyleLbl="node1" presStyleIdx="16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940F1EE3-B3B1-4875-B379-6ADA8209F1BB}" type="pres">
      <dgm:prSet presAssocID="{D458F7A1-3DBE-402A-BD2D-E6966AE4D3DB}" presName="sibTrans" presStyleCnt="0"/>
      <dgm:spPr/>
    </dgm:pt>
    <dgm:pt modelId="{757B6532-2861-4477-951E-FD38F4DBA3D9}" type="pres">
      <dgm:prSet presAssocID="{5940028E-3E37-445F-8440-5F8CBB3D6AC7}" presName="node" presStyleLbl="node1" presStyleIdx="17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1DE5AA6D-28AA-4862-86B9-C6FA8CF05E0E}" type="pres">
      <dgm:prSet presAssocID="{AD59E198-15F1-4A43-857A-C33841C6176A}" presName="sibTrans" presStyleCnt="0"/>
      <dgm:spPr/>
    </dgm:pt>
    <dgm:pt modelId="{38EEE8CD-2B16-4042-94E2-37AAF90D1BB7}" type="pres">
      <dgm:prSet presAssocID="{A65811C8-858D-4DAE-A9D0-7A013ED17F60}" presName="node" presStyleLbl="node1" presStyleIdx="18" presStyleCnt="20" custLinFactX="-140376" custLinFactY="-140326" custLinFactNeighborX="-200000" custLinFactNeighborY="-20000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280649BC-8064-494E-B57B-B6D335787860}" type="pres">
      <dgm:prSet presAssocID="{7C317822-BF09-439C-88E7-B35947B39136}" presName="sibTrans" presStyleCnt="0"/>
      <dgm:spPr/>
    </dgm:pt>
    <dgm:pt modelId="{6F0114C2-2623-4E69-A473-0FE252EA951F}" type="pres">
      <dgm:prSet presAssocID="{DEA700A3-3F2A-4859-9E19-822102841D9D}" presName="node" presStyleLbl="node1" presStyleIdx="19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</dgm:ptLst>
  <dgm:cxnLst>
    <dgm:cxn modelId="{31287171-C425-4337-B0DC-9EEBD5326D00}" srcId="{8FA52F2F-402C-4C6E-B798-7D8C31F7A9A2}" destId="{742DF6BD-069E-4E56-93E1-C80C89337D9C}" srcOrd="16" destOrd="0" parTransId="{49E52AAF-77BB-44FA-88A1-15BCFD43690A}" sibTransId="{D458F7A1-3DBE-402A-BD2D-E6966AE4D3DB}"/>
    <dgm:cxn modelId="{4AF95D78-FAF1-4F27-8001-44581391E773}" type="presOf" srcId="{9BDCF054-4C00-4EF2-BFF4-4AA21BFDDC32}" destId="{89784C19-C7AC-4F0B-9DB9-71FB5B2E9A89}" srcOrd="0" destOrd="0" presId="urn:microsoft.com/office/officeart/2005/8/layout/default"/>
    <dgm:cxn modelId="{64D301DA-FBE2-4F85-B65C-84B0BD493179}" srcId="{8FA52F2F-402C-4C6E-B798-7D8C31F7A9A2}" destId="{94D55F95-A85F-49C3-9B5E-9A870898CBBD}" srcOrd="14" destOrd="0" parTransId="{3CCE79AA-B598-4EA9-8E87-FB32E36F3E24}" sibTransId="{30D3F6B6-6B2A-400B-8453-A25B4D41893E}"/>
    <dgm:cxn modelId="{93BA6DA2-205F-46B7-9BB4-57B24AB602DD}" srcId="{8FA52F2F-402C-4C6E-B798-7D8C31F7A9A2}" destId="{FDB0B544-B5C7-466A-A87F-CFF2326BAC2B}" srcOrd="2" destOrd="0" parTransId="{F0C57A6A-76DF-414A-8562-D8178F7F6348}" sibTransId="{C745B1E4-7DDC-44B0-AE3E-3507A66275A4}"/>
    <dgm:cxn modelId="{DACEB524-F94B-4B73-A123-FB2661FD387F}" srcId="{8FA52F2F-402C-4C6E-B798-7D8C31F7A9A2}" destId="{3CC0CE43-47BD-45E5-93E0-7C4BFD8FED46}" srcOrd="1" destOrd="0" parTransId="{F925119D-AC7B-4846-BC8C-57DD582482C5}" sibTransId="{5248F962-698B-46AE-A362-CE740F23DE75}"/>
    <dgm:cxn modelId="{046ACD37-88AD-4C6D-B7CD-763291310558}" type="presOf" srcId="{0138C92F-4CBE-42A5-8459-221C9CF56DDF}" destId="{F3137667-C9B7-4963-8DD1-827F759AFAC4}" srcOrd="0" destOrd="0" presId="urn:microsoft.com/office/officeart/2005/8/layout/default"/>
    <dgm:cxn modelId="{FE2694E8-48A4-443E-AACD-9E3436C8FEBD}" type="presOf" srcId="{E3E96553-0E5E-45B8-AC7B-0A92F8A6F417}" destId="{5EE35792-A6AF-4D5F-A117-A2AF9DBF9E46}" srcOrd="0" destOrd="0" presId="urn:microsoft.com/office/officeart/2005/8/layout/default"/>
    <dgm:cxn modelId="{6E3F4873-8630-415F-879E-A49C8CAB071A}" srcId="{8FA52F2F-402C-4C6E-B798-7D8C31F7A9A2}" destId="{2FE83CB4-3D3F-44C5-AEB5-3F49FA860A09}" srcOrd="6" destOrd="0" parTransId="{41EFD47F-065E-4B79-9F74-87F9BAE38883}" sibTransId="{16ECED19-4504-4FB1-9588-57D4E29AA183}"/>
    <dgm:cxn modelId="{1422D2DC-3D4C-4ABF-844F-D0239EB87E76}" srcId="{8FA52F2F-402C-4C6E-B798-7D8C31F7A9A2}" destId="{F24687CA-5E63-468D-95D5-3A5BD5CAD362}" srcOrd="3" destOrd="0" parTransId="{14CB8CEB-01CF-4DA9-92E7-B3BBF77B830E}" sibTransId="{A84E9183-1A93-4CCE-9B84-470A525FAA2F}"/>
    <dgm:cxn modelId="{2F5C0584-204A-474A-BE13-ED28654043A3}" srcId="{8FA52F2F-402C-4C6E-B798-7D8C31F7A9A2}" destId="{5940028E-3E37-445F-8440-5F8CBB3D6AC7}" srcOrd="17" destOrd="0" parTransId="{C64A9639-200D-45AA-95FA-4B53D329D1E8}" sibTransId="{AD59E198-15F1-4A43-857A-C33841C6176A}"/>
    <dgm:cxn modelId="{2BD3D673-E828-4313-9F0B-7FC9D962A245}" type="presOf" srcId="{94D55F95-A85F-49C3-9B5E-9A870898CBBD}" destId="{BCB8502E-B07F-459A-857B-F53F795661CC}" srcOrd="0" destOrd="0" presId="urn:microsoft.com/office/officeart/2005/8/layout/default"/>
    <dgm:cxn modelId="{75A06AC3-0B5B-4C4B-A4D6-6015FF6E1627}" type="presOf" srcId="{742DF6BD-069E-4E56-93E1-C80C89337D9C}" destId="{B2A621A4-B34A-4DA5-AA22-8310B3DBBF22}" srcOrd="0" destOrd="0" presId="urn:microsoft.com/office/officeart/2005/8/layout/default"/>
    <dgm:cxn modelId="{6307DD9C-B5D5-4ED2-BFEE-1EB9D7BB39BC}" srcId="{8FA52F2F-402C-4C6E-B798-7D8C31F7A9A2}" destId="{0138C92F-4CBE-42A5-8459-221C9CF56DDF}" srcOrd="10" destOrd="0" parTransId="{0A9209EF-8E65-4406-8DA2-E34FA91EFAFE}" sibTransId="{8A1536B9-71EB-4778-86BF-4086F23EB6CC}"/>
    <dgm:cxn modelId="{601C4AED-7C0C-4FB3-B232-CD1A45229776}" srcId="{8FA52F2F-402C-4C6E-B798-7D8C31F7A9A2}" destId="{9BDCF054-4C00-4EF2-BFF4-4AA21BFDDC32}" srcOrd="9" destOrd="0" parTransId="{612D0A2B-2872-4014-9E21-B2EB4217CF8B}" sibTransId="{50C8A5FC-7BDB-437E-9FCC-DCE0C10D1583}"/>
    <dgm:cxn modelId="{33F8A93B-710D-419B-A22D-969B9C0852F6}" type="presOf" srcId="{3FED39FF-06DD-4B41-A004-F61DEE36FC7C}" destId="{1F5D9E7B-876B-4341-A747-7B39EC92152B}" srcOrd="0" destOrd="0" presId="urn:microsoft.com/office/officeart/2005/8/layout/default"/>
    <dgm:cxn modelId="{A21D79EE-9981-4BD4-B4FD-3138105779A1}" type="presOf" srcId="{600C1D14-C3D5-46CC-AA25-2BB57164D49C}" destId="{32A28AA8-7EDB-4BBC-B86C-0C135896EF0E}" srcOrd="0" destOrd="0" presId="urn:microsoft.com/office/officeart/2005/8/layout/default"/>
    <dgm:cxn modelId="{C0C9923D-F0A9-4120-A042-D324DD4DCE9C}" type="presOf" srcId="{5853DA45-1D6A-4341-88BB-A241FD88E1E4}" destId="{D2686BE8-F3CB-418E-84EC-C0B5CCCCB10A}" srcOrd="0" destOrd="0" presId="urn:microsoft.com/office/officeart/2005/8/layout/default"/>
    <dgm:cxn modelId="{B97BB909-26D0-4BB3-8AE4-C5048F3D4F9A}" type="presOf" srcId="{FDB0B544-B5C7-466A-A87F-CFF2326BAC2B}" destId="{1A38BEA7-2773-485D-B577-0F62B2171E0A}" srcOrd="0" destOrd="0" presId="urn:microsoft.com/office/officeart/2005/8/layout/default"/>
    <dgm:cxn modelId="{98B98F02-EA6E-4420-B07F-CBABF91D0803}" type="presOf" srcId="{8FA52F2F-402C-4C6E-B798-7D8C31F7A9A2}" destId="{0E853C5D-385D-4F61-8547-1DD7B0E082AE}" srcOrd="0" destOrd="0" presId="urn:microsoft.com/office/officeart/2005/8/layout/default"/>
    <dgm:cxn modelId="{7F16B4D6-F651-4E3F-A7CD-23850F6A3E60}" srcId="{8FA52F2F-402C-4C6E-B798-7D8C31F7A9A2}" destId="{3FED39FF-06DD-4B41-A004-F61DEE36FC7C}" srcOrd="4" destOrd="0" parTransId="{DDA04BC9-006B-41FB-B246-E1CC9577713F}" sibTransId="{51BD0898-592E-43E3-A866-76A256617734}"/>
    <dgm:cxn modelId="{00B8239A-54B6-49D4-B950-74539CA37AA5}" type="presOf" srcId="{2FE83CB4-3D3F-44C5-AEB5-3F49FA860A09}" destId="{952E2B24-9576-4456-9B9F-FA58321E1C90}" srcOrd="0" destOrd="0" presId="urn:microsoft.com/office/officeart/2005/8/layout/default"/>
    <dgm:cxn modelId="{032E3DDD-2BE7-4321-AF66-4349FC7AED52}" type="presOf" srcId="{EDED30C4-0183-44FE-8FC6-345C0C6EA220}" destId="{51E6F67C-A260-4568-8175-5F35369E4A6E}" srcOrd="0" destOrd="0" presId="urn:microsoft.com/office/officeart/2005/8/layout/default"/>
    <dgm:cxn modelId="{B9056BEA-D296-4D8A-9A52-BD2330567234}" srcId="{8FA52F2F-402C-4C6E-B798-7D8C31F7A9A2}" destId="{DF3C7553-800C-46A6-900A-7C88A2AF2BD0}" srcOrd="7" destOrd="0" parTransId="{0B3B35B7-3358-4E71-B8C3-E06B1C441E28}" sibTransId="{FA416EE7-D1E7-4331-BFCF-C5F48DDF25B0}"/>
    <dgm:cxn modelId="{0793D83F-8CE1-49A3-933A-EDDCF7BF5CF0}" type="presOf" srcId="{6AB0C063-CD54-47BD-B1A8-DB57811CB8EE}" destId="{3DC98A08-4518-4A62-A543-FC5D6C5DFC45}" srcOrd="0" destOrd="0" presId="urn:microsoft.com/office/officeart/2005/8/layout/default"/>
    <dgm:cxn modelId="{7D94FD09-3761-47AD-8B98-909CCAE5BD25}" srcId="{8FA52F2F-402C-4C6E-B798-7D8C31F7A9A2}" destId="{E3E96553-0E5E-45B8-AC7B-0A92F8A6F417}" srcOrd="5" destOrd="0" parTransId="{53793CAF-1D45-4A50-976E-D840F6D61E64}" sibTransId="{18D35C36-0941-4372-9E03-05489229129B}"/>
    <dgm:cxn modelId="{855657E2-2101-489C-B590-5EC0AB4ACB8C}" srcId="{8FA52F2F-402C-4C6E-B798-7D8C31F7A9A2}" destId="{DEA700A3-3F2A-4859-9E19-822102841D9D}" srcOrd="19" destOrd="0" parTransId="{2B34E27A-8589-418A-989E-AD825D4F5487}" sibTransId="{6A1B1EE1-3B38-48FB-A448-E3991CD53189}"/>
    <dgm:cxn modelId="{BD6B358B-A420-4B22-A22B-C2CA4EE030F0}" type="presOf" srcId="{F24687CA-5E63-468D-95D5-3A5BD5CAD362}" destId="{756D78B0-DA0C-4755-A9E0-63485168AA52}" srcOrd="0" destOrd="0" presId="urn:microsoft.com/office/officeart/2005/8/layout/default"/>
    <dgm:cxn modelId="{ECB4FDD7-F32C-4D08-9B4D-6EEC13745FE4}" type="presOf" srcId="{3CC0CE43-47BD-45E5-93E0-7C4BFD8FED46}" destId="{F1D70F06-861E-45BF-9748-E657D4C76A8C}" srcOrd="0" destOrd="0" presId="urn:microsoft.com/office/officeart/2005/8/layout/default"/>
    <dgm:cxn modelId="{D6F28A08-7C12-47A2-BE6A-DDB5D429E041}" srcId="{8FA52F2F-402C-4C6E-B798-7D8C31F7A9A2}" destId="{6AB0C063-CD54-47BD-B1A8-DB57811CB8EE}" srcOrd="15" destOrd="0" parTransId="{47CD39C4-3D3B-42D0-A987-3C99F937CEE5}" sibTransId="{BB2F9ED4-FCF3-4B20-8281-6FBB35F0CBE0}"/>
    <dgm:cxn modelId="{DE511995-5F36-4934-B35E-AA9B17F0E49F}" type="presOf" srcId="{DEA700A3-3F2A-4859-9E19-822102841D9D}" destId="{6F0114C2-2623-4E69-A473-0FE252EA951F}" srcOrd="0" destOrd="0" presId="urn:microsoft.com/office/officeart/2005/8/layout/default"/>
    <dgm:cxn modelId="{7A9D1A7F-CE0B-40AC-85A7-A2585D80123C}" srcId="{8FA52F2F-402C-4C6E-B798-7D8C31F7A9A2}" destId="{192E11CC-809C-4912-B8FD-DBBF86C6ADB6}" srcOrd="11" destOrd="0" parTransId="{32B1CF8E-F344-4329-AF32-6B0F6E0BF0FD}" sibTransId="{359C2776-3756-45F1-B50E-48AE25849AC3}"/>
    <dgm:cxn modelId="{08B56FDA-2FE4-470F-9D7B-5CE63847B86E}" type="presOf" srcId="{5940028E-3E37-445F-8440-5F8CBB3D6AC7}" destId="{757B6532-2861-4477-951E-FD38F4DBA3D9}" srcOrd="0" destOrd="0" presId="urn:microsoft.com/office/officeart/2005/8/layout/default"/>
    <dgm:cxn modelId="{A4271B5F-3D1F-453D-904E-178797F7108B}" type="presOf" srcId="{DF3C7553-800C-46A6-900A-7C88A2AF2BD0}" destId="{93F971C3-DACC-441F-A407-00DE617FA121}" srcOrd="0" destOrd="0" presId="urn:microsoft.com/office/officeart/2005/8/layout/default"/>
    <dgm:cxn modelId="{A68EC3DE-101A-41AE-82B9-903ED2421A74}" type="presOf" srcId="{192E11CC-809C-4912-B8FD-DBBF86C6ADB6}" destId="{D9A2B21B-4D5C-401C-99E3-06AE28BA3607}" srcOrd="0" destOrd="0" presId="urn:microsoft.com/office/officeart/2005/8/layout/default"/>
    <dgm:cxn modelId="{7A5E88B3-2FF4-44C1-BFAE-04C7959F39F1}" srcId="{8FA52F2F-402C-4C6E-B798-7D8C31F7A9A2}" destId="{5853DA45-1D6A-4341-88BB-A241FD88E1E4}" srcOrd="13" destOrd="0" parTransId="{925A0109-78F2-486A-9ED1-1BBB7BBD2A32}" sibTransId="{2EF4FC87-DDCC-44F2-82DA-053AF060E758}"/>
    <dgm:cxn modelId="{1A712DB0-BE2E-4EAC-926D-8B679931AB3F}" srcId="{8FA52F2F-402C-4C6E-B798-7D8C31F7A9A2}" destId="{EDED30C4-0183-44FE-8FC6-345C0C6EA220}" srcOrd="0" destOrd="0" parTransId="{92E7BB30-1019-481B-BD97-42DE16C8F55C}" sibTransId="{6080D074-033D-4C03-A68E-C362E792ABA1}"/>
    <dgm:cxn modelId="{3FFC2644-F44B-4ED8-B3FD-E4AB7362F97A}" srcId="{8FA52F2F-402C-4C6E-B798-7D8C31F7A9A2}" destId="{90C55946-C847-48F8-9486-88DA863DB289}" srcOrd="8" destOrd="0" parTransId="{459893FD-78D0-4399-85F5-8F69392DA0DF}" sibTransId="{D40E0657-3040-4E16-A76B-A511253BEBD4}"/>
    <dgm:cxn modelId="{1B4C0AD2-8796-4C88-9CAE-97B4D1400BCB}" type="presOf" srcId="{90C55946-C847-48F8-9486-88DA863DB289}" destId="{816D3257-C2B4-45A0-AAEB-217CF2DB660F}" srcOrd="0" destOrd="0" presId="urn:microsoft.com/office/officeart/2005/8/layout/default"/>
    <dgm:cxn modelId="{FFDBF106-FAA5-445D-B6B0-FF518C31BDD9}" type="presOf" srcId="{A65811C8-858D-4DAE-A9D0-7A013ED17F60}" destId="{38EEE8CD-2B16-4042-94E2-37AAF90D1BB7}" srcOrd="0" destOrd="0" presId="urn:microsoft.com/office/officeart/2005/8/layout/default"/>
    <dgm:cxn modelId="{CBBAA87B-B1AE-4A04-98DF-031A8AFA2BE0}" srcId="{8FA52F2F-402C-4C6E-B798-7D8C31F7A9A2}" destId="{600C1D14-C3D5-46CC-AA25-2BB57164D49C}" srcOrd="12" destOrd="0" parTransId="{C34D0E4E-4013-49DB-91EC-70BD0C08B55E}" sibTransId="{3B5DC6B1-1218-44D3-B6DF-D6BFDAC68A79}"/>
    <dgm:cxn modelId="{912779CD-5303-4069-82DC-7F4197F2CD2F}" srcId="{8FA52F2F-402C-4C6E-B798-7D8C31F7A9A2}" destId="{A65811C8-858D-4DAE-A9D0-7A013ED17F60}" srcOrd="18" destOrd="0" parTransId="{FF417E9D-7D46-45C5-806D-D209453A823F}" sibTransId="{7C317822-BF09-439C-88E7-B35947B39136}"/>
    <dgm:cxn modelId="{D527F1EA-5EF3-4BEB-8F72-2242CA0A52BF}" type="presParOf" srcId="{0E853C5D-385D-4F61-8547-1DD7B0E082AE}" destId="{51E6F67C-A260-4568-8175-5F35369E4A6E}" srcOrd="0" destOrd="0" presId="urn:microsoft.com/office/officeart/2005/8/layout/default"/>
    <dgm:cxn modelId="{1BFDF41E-869D-4330-AFA1-3C1A69BF0102}" type="presParOf" srcId="{0E853C5D-385D-4F61-8547-1DD7B0E082AE}" destId="{A52F58EC-F6B4-49E5-9C3D-B8F262482155}" srcOrd="1" destOrd="0" presId="urn:microsoft.com/office/officeart/2005/8/layout/default"/>
    <dgm:cxn modelId="{21EB5F89-23BC-4CEC-B994-DE2029CD294F}" type="presParOf" srcId="{0E853C5D-385D-4F61-8547-1DD7B0E082AE}" destId="{F1D70F06-861E-45BF-9748-E657D4C76A8C}" srcOrd="2" destOrd="0" presId="urn:microsoft.com/office/officeart/2005/8/layout/default"/>
    <dgm:cxn modelId="{149237F4-FAD1-4D94-BBD2-832F976D2D7A}" type="presParOf" srcId="{0E853C5D-385D-4F61-8547-1DD7B0E082AE}" destId="{4EA4811C-94F0-4FD8-87DB-633B5290C9DF}" srcOrd="3" destOrd="0" presId="urn:microsoft.com/office/officeart/2005/8/layout/default"/>
    <dgm:cxn modelId="{0B79562A-CE59-496E-ABB2-4EB9D15F630D}" type="presParOf" srcId="{0E853C5D-385D-4F61-8547-1DD7B0E082AE}" destId="{1A38BEA7-2773-485D-B577-0F62B2171E0A}" srcOrd="4" destOrd="0" presId="urn:microsoft.com/office/officeart/2005/8/layout/default"/>
    <dgm:cxn modelId="{5EA48DE4-F3E9-47B1-9B56-CD44E60C151E}" type="presParOf" srcId="{0E853C5D-385D-4F61-8547-1DD7B0E082AE}" destId="{58A1A021-4126-408A-BE40-3227FA8139BF}" srcOrd="5" destOrd="0" presId="urn:microsoft.com/office/officeart/2005/8/layout/default"/>
    <dgm:cxn modelId="{758280DC-9A8A-4B9F-8989-90D708236722}" type="presParOf" srcId="{0E853C5D-385D-4F61-8547-1DD7B0E082AE}" destId="{756D78B0-DA0C-4755-A9E0-63485168AA52}" srcOrd="6" destOrd="0" presId="urn:microsoft.com/office/officeart/2005/8/layout/default"/>
    <dgm:cxn modelId="{158534E1-1D7D-4491-AE1E-CD8973AB9C1B}" type="presParOf" srcId="{0E853C5D-385D-4F61-8547-1DD7B0E082AE}" destId="{75557CB0-840C-478D-9F7D-5D273382848F}" srcOrd="7" destOrd="0" presId="urn:microsoft.com/office/officeart/2005/8/layout/default"/>
    <dgm:cxn modelId="{FFB7DA73-402D-4733-802C-E33FEBEBFD81}" type="presParOf" srcId="{0E853C5D-385D-4F61-8547-1DD7B0E082AE}" destId="{1F5D9E7B-876B-4341-A747-7B39EC92152B}" srcOrd="8" destOrd="0" presId="urn:microsoft.com/office/officeart/2005/8/layout/default"/>
    <dgm:cxn modelId="{9E5E1D2C-993C-4B7F-9C4F-D356081C469B}" type="presParOf" srcId="{0E853C5D-385D-4F61-8547-1DD7B0E082AE}" destId="{1DBD33E9-EE04-4EF4-B62E-724BECC18988}" srcOrd="9" destOrd="0" presId="urn:microsoft.com/office/officeart/2005/8/layout/default"/>
    <dgm:cxn modelId="{9DC778C4-5557-47DB-8FCE-E5E04E996953}" type="presParOf" srcId="{0E853C5D-385D-4F61-8547-1DD7B0E082AE}" destId="{5EE35792-A6AF-4D5F-A117-A2AF9DBF9E46}" srcOrd="10" destOrd="0" presId="urn:microsoft.com/office/officeart/2005/8/layout/default"/>
    <dgm:cxn modelId="{15B95DC0-DCEF-4B6E-B2D7-2116EDB9E2DB}" type="presParOf" srcId="{0E853C5D-385D-4F61-8547-1DD7B0E082AE}" destId="{64CD8E98-0840-49DE-BE62-892BA0B171FE}" srcOrd="11" destOrd="0" presId="urn:microsoft.com/office/officeart/2005/8/layout/default"/>
    <dgm:cxn modelId="{A428027D-2894-4BB2-9F64-802BF4D0428C}" type="presParOf" srcId="{0E853C5D-385D-4F61-8547-1DD7B0E082AE}" destId="{952E2B24-9576-4456-9B9F-FA58321E1C90}" srcOrd="12" destOrd="0" presId="urn:microsoft.com/office/officeart/2005/8/layout/default"/>
    <dgm:cxn modelId="{E3DE9F5A-45C4-4E68-BDA7-830EABDC0267}" type="presParOf" srcId="{0E853C5D-385D-4F61-8547-1DD7B0E082AE}" destId="{78C77A01-7BC1-4DB0-879C-73B607363C35}" srcOrd="13" destOrd="0" presId="urn:microsoft.com/office/officeart/2005/8/layout/default"/>
    <dgm:cxn modelId="{88A62AB8-894F-4CD9-B2C1-6D5EFDDD7F34}" type="presParOf" srcId="{0E853C5D-385D-4F61-8547-1DD7B0E082AE}" destId="{93F971C3-DACC-441F-A407-00DE617FA121}" srcOrd="14" destOrd="0" presId="urn:microsoft.com/office/officeart/2005/8/layout/default"/>
    <dgm:cxn modelId="{B29FF423-73D9-40AB-B133-DB5C042A5669}" type="presParOf" srcId="{0E853C5D-385D-4F61-8547-1DD7B0E082AE}" destId="{60119441-2ABD-4CB3-BAE2-500B8EDC6163}" srcOrd="15" destOrd="0" presId="urn:microsoft.com/office/officeart/2005/8/layout/default"/>
    <dgm:cxn modelId="{7071B8D2-1BD9-41BE-B63C-E246065A6B6A}" type="presParOf" srcId="{0E853C5D-385D-4F61-8547-1DD7B0E082AE}" destId="{816D3257-C2B4-45A0-AAEB-217CF2DB660F}" srcOrd="16" destOrd="0" presId="urn:microsoft.com/office/officeart/2005/8/layout/default"/>
    <dgm:cxn modelId="{6F14593B-3795-4C31-A3A8-C27BF04034AD}" type="presParOf" srcId="{0E853C5D-385D-4F61-8547-1DD7B0E082AE}" destId="{344ACE3C-CC9F-4F6C-A193-548FA6712509}" srcOrd="17" destOrd="0" presId="urn:microsoft.com/office/officeart/2005/8/layout/default"/>
    <dgm:cxn modelId="{6C69B241-4205-4E9D-8D91-6E373F04098B}" type="presParOf" srcId="{0E853C5D-385D-4F61-8547-1DD7B0E082AE}" destId="{89784C19-C7AC-4F0B-9DB9-71FB5B2E9A89}" srcOrd="18" destOrd="0" presId="urn:microsoft.com/office/officeart/2005/8/layout/default"/>
    <dgm:cxn modelId="{11C3D3CA-612B-4DDA-8380-05790EEB2E49}" type="presParOf" srcId="{0E853C5D-385D-4F61-8547-1DD7B0E082AE}" destId="{880A05AE-9A60-46EE-9EA6-075E1F7EE9AB}" srcOrd="19" destOrd="0" presId="urn:microsoft.com/office/officeart/2005/8/layout/default"/>
    <dgm:cxn modelId="{FC62977A-B508-4A76-8988-AE38EEEB013C}" type="presParOf" srcId="{0E853C5D-385D-4F61-8547-1DD7B0E082AE}" destId="{F3137667-C9B7-4963-8DD1-827F759AFAC4}" srcOrd="20" destOrd="0" presId="urn:microsoft.com/office/officeart/2005/8/layout/default"/>
    <dgm:cxn modelId="{BFCEC5A6-8119-4D7E-A535-DAE4AF9BB274}" type="presParOf" srcId="{0E853C5D-385D-4F61-8547-1DD7B0E082AE}" destId="{7E43BBE5-52D5-47D3-950E-E31F008DA7C1}" srcOrd="21" destOrd="0" presId="urn:microsoft.com/office/officeart/2005/8/layout/default"/>
    <dgm:cxn modelId="{48B255B7-FADB-4B87-802A-651B06D7AE03}" type="presParOf" srcId="{0E853C5D-385D-4F61-8547-1DD7B0E082AE}" destId="{D9A2B21B-4D5C-401C-99E3-06AE28BA3607}" srcOrd="22" destOrd="0" presId="urn:microsoft.com/office/officeart/2005/8/layout/default"/>
    <dgm:cxn modelId="{54B8F84B-CC24-4863-81E0-221610572649}" type="presParOf" srcId="{0E853C5D-385D-4F61-8547-1DD7B0E082AE}" destId="{03F819B5-393D-424A-9387-FC0000B47019}" srcOrd="23" destOrd="0" presId="urn:microsoft.com/office/officeart/2005/8/layout/default"/>
    <dgm:cxn modelId="{0165749C-82BC-4454-A7D0-D9CA6A0D6D0F}" type="presParOf" srcId="{0E853C5D-385D-4F61-8547-1DD7B0E082AE}" destId="{32A28AA8-7EDB-4BBC-B86C-0C135896EF0E}" srcOrd="24" destOrd="0" presId="urn:microsoft.com/office/officeart/2005/8/layout/default"/>
    <dgm:cxn modelId="{CA216040-B608-4D1F-B858-689AA8E70AC6}" type="presParOf" srcId="{0E853C5D-385D-4F61-8547-1DD7B0E082AE}" destId="{8538E134-D528-402A-B03E-55AF12835DC7}" srcOrd="25" destOrd="0" presId="urn:microsoft.com/office/officeart/2005/8/layout/default"/>
    <dgm:cxn modelId="{BEE7CB48-7BC5-45F5-BD69-62E26D2E8657}" type="presParOf" srcId="{0E853C5D-385D-4F61-8547-1DD7B0E082AE}" destId="{D2686BE8-F3CB-418E-84EC-C0B5CCCCB10A}" srcOrd="26" destOrd="0" presId="urn:microsoft.com/office/officeart/2005/8/layout/default"/>
    <dgm:cxn modelId="{98D244B2-A625-49D6-BCA2-18791D6DE373}" type="presParOf" srcId="{0E853C5D-385D-4F61-8547-1DD7B0E082AE}" destId="{F5F2320D-5429-4B7F-AA8C-EE748DDC5825}" srcOrd="27" destOrd="0" presId="urn:microsoft.com/office/officeart/2005/8/layout/default"/>
    <dgm:cxn modelId="{3973E7B3-E678-4196-86E9-027D8ED6A8F5}" type="presParOf" srcId="{0E853C5D-385D-4F61-8547-1DD7B0E082AE}" destId="{BCB8502E-B07F-459A-857B-F53F795661CC}" srcOrd="28" destOrd="0" presId="urn:microsoft.com/office/officeart/2005/8/layout/default"/>
    <dgm:cxn modelId="{CA10045F-5EAB-41D7-BB30-9388CEE76378}" type="presParOf" srcId="{0E853C5D-385D-4F61-8547-1DD7B0E082AE}" destId="{1D480ACE-F1CC-49B3-80D6-D09C0EBC7E9E}" srcOrd="29" destOrd="0" presId="urn:microsoft.com/office/officeart/2005/8/layout/default"/>
    <dgm:cxn modelId="{05B78D84-10AA-4C42-B8D7-F8F049C7216F}" type="presParOf" srcId="{0E853C5D-385D-4F61-8547-1DD7B0E082AE}" destId="{3DC98A08-4518-4A62-A543-FC5D6C5DFC45}" srcOrd="30" destOrd="0" presId="urn:microsoft.com/office/officeart/2005/8/layout/default"/>
    <dgm:cxn modelId="{2119ED71-43A5-4C93-BEC3-3DF2E38837FA}" type="presParOf" srcId="{0E853C5D-385D-4F61-8547-1DD7B0E082AE}" destId="{DB03EF59-52D0-4E73-A8D7-8020A1F06C6D}" srcOrd="31" destOrd="0" presId="urn:microsoft.com/office/officeart/2005/8/layout/default"/>
    <dgm:cxn modelId="{2E5E37D5-0FAA-4F7C-9D36-A90FD0B53DD4}" type="presParOf" srcId="{0E853C5D-385D-4F61-8547-1DD7B0E082AE}" destId="{B2A621A4-B34A-4DA5-AA22-8310B3DBBF22}" srcOrd="32" destOrd="0" presId="urn:microsoft.com/office/officeart/2005/8/layout/default"/>
    <dgm:cxn modelId="{0F237AE6-D30E-405D-9497-6CC8F6B7FF44}" type="presParOf" srcId="{0E853C5D-385D-4F61-8547-1DD7B0E082AE}" destId="{940F1EE3-B3B1-4875-B379-6ADA8209F1BB}" srcOrd="33" destOrd="0" presId="urn:microsoft.com/office/officeart/2005/8/layout/default"/>
    <dgm:cxn modelId="{DD2E8267-0577-40B2-B50C-D6720D6FEB46}" type="presParOf" srcId="{0E853C5D-385D-4F61-8547-1DD7B0E082AE}" destId="{757B6532-2861-4477-951E-FD38F4DBA3D9}" srcOrd="34" destOrd="0" presId="urn:microsoft.com/office/officeart/2005/8/layout/default"/>
    <dgm:cxn modelId="{FF4596A1-CBB4-4B20-BA98-46DE246736FA}" type="presParOf" srcId="{0E853C5D-385D-4F61-8547-1DD7B0E082AE}" destId="{1DE5AA6D-28AA-4862-86B9-C6FA8CF05E0E}" srcOrd="35" destOrd="0" presId="urn:microsoft.com/office/officeart/2005/8/layout/default"/>
    <dgm:cxn modelId="{EF5E3D64-CB89-4277-AE51-F3F375B33DEE}" type="presParOf" srcId="{0E853C5D-385D-4F61-8547-1DD7B0E082AE}" destId="{38EEE8CD-2B16-4042-94E2-37AAF90D1BB7}" srcOrd="36" destOrd="0" presId="urn:microsoft.com/office/officeart/2005/8/layout/default"/>
    <dgm:cxn modelId="{139614D4-33E2-4125-BDFB-B6A2A25CBEAB}" type="presParOf" srcId="{0E853C5D-385D-4F61-8547-1DD7B0E082AE}" destId="{280649BC-8064-494E-B57B-B6D335787860}" srcOrd="37" destOrd="0" presId="urn:microsoft.com/office/officeart/2005/8/layout/default"/>
    <dgm:cxn modelId="{27F619F4-5F42-4D13-A0D7-F10919F72201}" type="presParOf" srcId="{0E853C5D-385D-4F61-8547-1DD7B0E082AE}" destId="{6F0114C2-2623-4E69-A473-0FE252EA951F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A52F2F-402C-4C6E-B798-7D8C31F7A9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CFB1ED-4ED7-4801-86FB-113A0FDF9042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Особенности перехода Кыргызской Республики к парламентской республике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9FC95B8-FE0A-4F15-B2F5-00335BA7CC6C}" type="parTrans" cxnId="{113167B3-7FB7-4816-9A7C-DF2D82404F3F}">
      <dgm:prSet/>
      <dgm:spPr/>
      <dgm:t>
        <a:bodyPr/>
        <a:lstStyle/>
        <a:p>
          <a:endParaRPr lang="ru-RU"/>
        </a:p>
      </dgm:t>
    </dgm:pt>
    <dgm:pt modelId="{3211E314-B2D9-46B0-B244-EA017BADCAE5}" type="sibTrans" cxnId="{113167B3-7FB7-4816-9A7C-DF2D82404F3F}">
      <dgm:prSet/>
      <dgm:spPr/>
      <dgm:t>
        <a:bodyPr/>
        <a:lstStyle/>
        <a:p>
          <a:endParaRPr lang="ru-RU"/>
        </a:p>
      </dgm:t>
    </dgm:pt>
    <dgm:pt modelId="{E26E309D-16B1-4A6C-9BCD-FCE6052CCD61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Правовые основы парламентской формы правления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4742DA2-B84D-4A57-A8D5-914EBF144C5A}" type="parTrans" cxnId="{7F37B49D-2C81-4559-B40A-F613E8BB7376}">
      <dgm:prSet/>
      <dgm:spPr/>
      <dgm:t>
        <a:bodyPr/>
        <a:lstStyle/>
        <a:p>
          <a:endParaRPr lang="ru-RU"/>
        </a:p>
      </dgm:t>
    </dgm:pt>
    <dgm:pt modelId="{29367D15-DB93-4B91-902E-9B6353D834EA}" type="sibTrans" cxnId="{7F37B49D-2C81-4559-B40A-F613E8BB7376}">
      <dgm:prSet/>
      <dgm:spPr/>
      <dgm:t>
        <a:bodyPr/>
        <a:lstStyle/>
        <a:p>
          <a:endParaRPr lang="ru-RU"/>
        </a:p>
      </dgm:t>
    </dgm:pt>
    <dgm:pt modelId="{E661F688-0159-4722-8994-B058D363331C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Полномочия Президента Кыргызской Республики по определению структуру Правительства Кыргызской Республики: теоретико-правовой анализ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7195B01-D066-4C4C-BDA4-3C9E3B4EBF61}" type="parTrans" cxnId="{D9075E47-6D5A-40C1-8C30-88B9AE695D0A}">
      <dgm:prSet/>
      <dgm:spPr/>
      <dgm:t>
        <a:bodyPr/>
        <a:lstStyle/>
        <a:p>
          <a:endParaRPr lang="ru-RU"/>
        </a:p>
      </dgm:t>
    </dgm:pt>
    <dgm:pt modelId="{450EF676-6226-4DDB-8A00-0CDC685B3547}" type="sibTrans" cxnId="{D9075E47-6D5A-40C1-8C30-88B9AE695D0A}">
      <dgm:prSet/>
      <dgm:spPr/>
      <dgm:t>
        <a:bodyPr/>
        <a:lstStyle/>
        <a:p>
          <a:endParaRPr lang="ru-RU"/>
        </a:p>
      </dgm:t>
    </dgm:pt>
    <dgm:pt modelId="{BE8F0236-E37B-48B2-8CDF-D0D2C18A05E6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«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Жайыт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комитет» как исполнительный орган объединения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пастбищепользователей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организационно-правовые аспекты 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BA6159C-1205-4417-8CD2-28034A8FFD8B}" type="parTrans" cxnId="{CADF6EA1-3BCE-4F22-A1A8-F4665BAD1D88}">
      <dgm:prSet/>
      <dgm:spPr/>
      <dgm:t>
        <a:bodyPr/>
        <a:lstStyle/>
        <a:p>
          <a:endParaRPr lang="ru-RU"/>
        </a:p>
      </dgm:t>
    </dgm:pt>
    <dgm:pt modelId="{6F459F33-325F-4749-9881-DEDD173DE8B9}" type="sibTrans" cxnId="{CADF6EA1-3BCE-4F22-A1A8-F4665BAD1D88}">
      <dgm:prSet/>
      <dgm:spPr/>
      <dgm:t>
        <a:bodyPr/>
        <a:lstStyle/>
        <a:p>
          <a:endParaRPr lang="ru-RU"/>
        </a:p>
      </dgm:t>
    </dgm:pt>
    <dgm:pt modelId="{93B20D8E-A3F4-4DCB-8B22-C9DE190528DF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Правовые основы безопасности в сфере энергетики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3A68F92-F85E-42A6-9CD2-7F36FEF89B5E}" type="parTrans" cxnId="{9783EF5C-7DBD-4794-928B-38332F7338E6}">
      <dgm:prSet/>
      <dgm:spPr/>
      <dgm:t>
        <a:bodyPr/>
        <a:lstStyle/>
        <a:p>
          <a:endParaRPr lang="ru-RU"/>
        </a:p>
      </dgm:t>
    </dgm:pt>
    <dgm:pt modelId="{A3FA60C5-3B05-477B-9942-BDA9516B4BD7}" type="sibTrans" cxnId="{9783EF5C-7DBD-4794-928B-38332F7338E6}">
      <dgm:prSet/>
      <dgm:spPr/>
      <dgm:t>
        <a:bodyPr/>
        <a:lstStyle/>
        <a:p>
          <a:endParaRPr lang="ru-RU"/>
        </a:p>
      </dgm:t>
    </dgm:pt>
    <dgm:pt modelId="{73C2558E-5246-451E-BDAA-5B4A0D45C504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Конституционные основы государственного планирования экономического развития Кыргызской Республики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7B75308-FA64-46EA-9008-A68C46A9FD4D}" type="parTrans" cxnId="{8485CA31-B98A-4E0A-8393-72EE76ABEE29}">
      <dgm:prSet/>
      <dgm:spPr/>
      <dgm:t>
        <a:bodyPr/>
        <a:lstStyle/>
        <a:p>
          <a:endParaRPr lang="ru-RU"/>
        </a:p>
      </dgm:t>
    </dgm:pt>
    <dgm:pt modelId="{360B79DD-7E13-4ECC-9B89-59FD9F4085FD}" type="sibTrans" cxnId="{8485CA31-B98A-4E0A-8393-72EE76ABEE29}">
      <dgm:prSet/>
      <dgm:spPr/>
      <dgm:t>
        <a:bodyPr/>
        <a:lstStyle/>
        <a:p>
          <a:endParaRPr lang="ru-RU"/>
        </a:p>
      </dgm:t>
    </dgm:pt>
    <dgm:pt modelId="{61FFD4F2-DAF0-4047-9007-7970C3EDA10F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Место и роль Совет безопасности в системе государственного управления: теоретико-правовое исследование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8EFB80B-B60D-4EE5-89AF-F3AA7E14573D}" type="parTrans" cxnId="{3B29B8B3-1CF5-44A4-994B-F1291BB285E2}">
      <dgm:prSet/>
      <dgm:spPr/>
      <dgm:t>
        <a:bodyPr/>
        <a:lstStyle/>
        <a:p>
          <a:endParaRPr lang="ru-RU"/>
        </a:p>
      </dgm:t>
    </dgm:pt>
    <dgm:pt modelId="{9FE1B807-F074-4058-8AEF-6982A54493A6}" type="sibTrans" cxnId="{3B29B8B3-1CF5-44A4-994B-F1291BB285E2}">
      <dgm:prSet/>
      <dgm:spPr/>
      <dgm:t>
        <a:bodyPr/>
        <a:lstStyle/>
        <a:p>
          <a:endParaRPr lang="ru-RU"/>
        </a:p>
      </dgm:t>
    </dgm:pt>
    <dgm:pt modelId="{79056F82-8098-44A8-82ED-31D6C59B651E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Правовой статус Полномочного представителя Правительства Кыргызской Республики в областях: вопросы теории и практики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208B837-8CCC-4A8F-8D61-C7032E90092B}" type="parTrans" cxnId="{BB76BE86-F150-46DE-A264-566ABFDA27A1}">
      <dgm:prSet/>
      <dgm:spPr/>
      <dgm:t>
        <a:bodyPr/>
        <a:lstStyle/>
        <a:p>
          <a:endParaRPr lang="ru-RU"/>
        </a:p>
      </dgm:t>
    </dgm:pt>
    <dgm:pt modelId="{051AB4FD-26CB-4BC9-A7D4-58E3537FBD49}" type="sibTrans" cxnId="{BB76BE86-F150-46DE-A264-566ABFDA27A1}">
      <dgm:prSet/>
      <dgm:spPr/>
      <dgm:t>
        <a:bodyPr/>
        <a:lstStyle/>
        <a:p>
          <a:endParaRPr lang="ru-RU"/>
        </a:p>
      </dgm:t>
    </dgm:pt>
    <dgm:pt modelId="{C7B919C9-0626-4692-9D7C-D15D42F06580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Конституционные основы института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Акыйкатчы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(Омбудсмена) Кыргызской Республики</a:t>
          </a:r>
          <a:r>
            <a: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792D489-F416-4992-83CC-45D0A927718C}" type="parTrans" cxnId="{2B2169A1-78DD-4E28-9B37-CFC182338CEA}">
      <dgm:prSet/>
      <dgm:spPr/>
      <dgm:t>
        <a:bodyPr/>
        <a:lstStyle/>
        <a:p>
          <a:endParaRPr lang="ru-RU"/>
        </a:p>
      </dgm:t>
    </dgm:pt>
    <dgm:pt modelId="{3914368A-3DA8-4F78-AFEE-31D3D50BD92E}" type="sibTrans" cxnId="{2B2169A1-78DD-4E28-9B37-CFC182338CEA}">
      <dgm:prSet/>
      <dgm:spPr/>
      <dgm:t>
        <a:bodyPr/>
        <a:lstStyle/>
        <a:p>
          <a:endParaRPr lang="ru-RU"/>
        </a:p>
      </dgm:t>
    </dgm:pt>
    <dgm:pt modelId="{D78BA6A3-3D50-4833-8E9D-DCE853C3E396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Конституционные принципы и полномочия местного самоуправления</a:t>
          </a:r>
          <a:r>
            <a: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E969525-94C4-4551-BA84-49A0F7BDC941}" type="parTrans" cxnId="{D2419F1E-D00B-48FF-94D3-87417DA9325F}">
      <dgm:prSet/>
      <dgm:spPr/>
      <dgm:t>
        <a:bodyPr/>
        <a:lstStyle/>
        <a:p>
          <a:endParaRPr lang="ru-RU"/>
        </a:p>
      </dgm:t>
    </dgm:pt>
    <dgm:pt modelId="{07768C36-C143-43D2-8BE6-008101763EB4}" type="sibTrans" cxnId="{D2419F1E-D00B-48FF-94D3-87417DA9325F}">
      <dgm:prSet/>
      <dgm:spPr/>
      <dgm:t>
        <a:bodyPr/>
        <a:lstStyle/>
        <a:p>
          <a:endParaRPr lang="ru-RU"/>
        </a:p>
      </dgm:t>
    </dgm:pt>
    <dgm:pt modelId="{A0755AB0-5FE3-49EB-994A-6C9A31C4BD62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Роль политических партий в формировании и осуществлении государственной власти в Кыргызской Республике.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0A5AFE8-B3A8-47B2-9464-D2FA5EACFA73}" type="parTrans" cxnId="{1D1D402D-5A55-48E7-AA14-6E16C0F682DF}">
      <dgm:prSet/>
      <dgm:spPr/>
      <dgm:t>
        <a:bodyPr/>
        <a:lstStyle/>
        <a:p>
          <a:endParaRPr lang="ru-RU"/>
        </a:p>
      </dgm:t>
    </dgm:pt>
    <dgm:pt modelId="{8264886E-B737-460A-92F9-75AA7ED8AEF6}" type="sibTrans" cxnId="{1D1D402D-5A55-48E7-AA14-6E16C0F682DF}">
      <dgm:prSet/>
      <dgm:spPr/>
      <dgm:t>
        <a:bodyPr/>
        <a:lstStyle/>
        <a:p>
          <a:endParaRPr lang="ru-RU"/>
        </a:p>
      </dgm:t>
    </dgm:pt>
    <dgm:pt modelId="{D8EB0010-D604-42C8-998F-3D2198085F01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Порядок организации и проведение выборов в местных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кенешей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 Кыргызской Республики.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22F3FD6-0424-405B-B6E0-B66F364DBBDA}" type="parTrans" cxnId="{2F7BDA0D-992A-4674-86DB-5DA4721F626E}">
      <dgm:prSet/>
      <dgm:spPr/>
      <dgm:t>
        <a:bodyPr/>
        <a:lstStyle/>
        <a:p>
          <a:endParaRPr lang="ru-RU"/>
        </a:p>
      </dgm:t>
    </dgm:pt>
    <dgm:pt modelId="{6AAEFC5B-A47D-404F-92D4-2EC459E552FE}" type="sibTrans" cxnId="{2F7BDA0D-992A-4674-86DB-5DA4721F626E}">
      <dgm:prSet/>
      <dgm:spPr/>
      <dgm:t>
        <a:bodyPr/>
        <a:lstStyle/>
        <a:p>
          <a:endParaRPr lang="ru-RU"/>
        </a:p>
      </dgm:t>
    </dgm:pt>
    <dgm:pt modelId="{AE597ECA-370C-4AAA-A382-F159E64120D9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Сущность и содержание парламентской республики.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645B430-168E-4FCD-9782-59BC6530E5DE}" type="parTrans" cxnId="{05C3D54F-5A9D-49C4-B39D-85AE582816E0}">
      <dgm:prSet/>
      <dgm:spPr/>
      <dgm:t>
        <a:bodyPr/>
        <a:lstStyle/>
        <a:p>
          <a:endParaRPr lang="ru-RU"/>
        </a:p>
      </dgm:t>
    </dgm:pt>
    <dgm:pt modelId="{39DF7799-7C75-4E19-BABA-4803ADB28847}" type="sibTrans" cxnId="{05C3D54F-5A9D-49C4-B39D-85AE582816E0}">
      <dgm:prSet/>
      <dgm:spPr/>
      <dgm:t>
        <a:bodyPr/>
        <a:lstStyle/>
        <a:p>
          <a:endParaRPr lang="ru-RU"/>
        </a:p>
      </dgm:t>
    </dgm:pt>
    <dgm:pt modelId="{5A9DB51B-D663-4E1E-98EF-CB6205AEB9B2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Особенности Президентской формы правления: теоретико-правовое исследование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1A8BC7A-0AAB-4D3D-8C90-9A36C380D5E3}" type="parTrans" cxnId="{7E70D97F-3F80-4866-8949-1B0BF0702842}">
      <dgm:prSet/>
      <dgm:spPr/>
      <dgm:t>
        <a:bodyPr/>
        <a:lstStyle/>
        <a:p>
          <a:endParaRPr lang="ru-RU"/>
        </a:p>
      </dgm:t>
    </dgm:pt>
    <dgm:pt modelId="{0143AC79-7776-454F-8F57-C788AC2E095D}" type="sibTrans" cxnId="{7E70D97F-3F80-4866-8949-1B0BF0702842}">
      <dgm:prSet/>
      <dgm:spPr/>
      <dgm:t>
        <a:bodyPr/>
        <a:lstStyle/>
        <a:p>
          <a:endParaRPr lang="ru-RU"/>
        </a:p>
      </dgm:t>
    </dgm:pt>
    <dgm:pt modelId="{38F998BD-B433-4C35-850B-443CD94BF725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Смешанная форма правления: теоретико-правовые основы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6D19853-0563-455E-B709-45700264D4E2}" type="parTrans" cxnId="{4276B4F8-9270-4AB7-959F-C0E7B269B7AE}">
      <dgm:prSet/>
      <dgm:spPr/>
      <dgm:t>
        <a:bodyPr/>
        <a:lstStyle/>
        <a:p>
          <a:endParaRPr lang="ru-RU"/>
        </a:p>
      </dgm:t>
    </dgm:pt>
    <dgm:pt modelId="{B12D38B1-FA1B-44AD-98C2-421B42B9E9F5}" type="sibTrans" cxnId="{4276B4F8-9270-4AB7-959F-C0E7B269B7AE}">
      <dgm:prSet/>
      <dgm:spPr/>
      <dgm:t>
        <a:bodyPr/>
        <a:lstStyle/>
        <a:p>
          <a:endParaRPr lang="ru-RU"/>
        </a:p>
      </dgm:t>
    </dgm:pt>
    <dgm:pt modelId="{87055AAE-238D-40D9-973F-DAE63160348C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Функция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кенеша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Кыргызской Республики по формированию исполнительного органа государственной власти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ECCFBDC-C24F-442E-A68B-3B3FF4EB4924}" type="parTrans" cxnId="{A7A89B05-E91B-45C6-AE92-CE351EC15AB6}">
      <dgm:prSet/>
      <dgm:spPr/>
      <dgm:t>
        <a:bodyPr/>
        <a:lstStyle/>
        <a:p>
          <a:endParaRPr lang="ru-RU"/>
        </a:p>
      </dgm:t>
    </dgm:pt>
    <dgm:pt modelId="{4F4A69EC-4554-49C5-A648-4968389171D5}" type="sibTrans" cxnId="{A7A89B05-E91B-45C6-AE92-CE351EC15AB6}">
      <dgm:prSet/>
      <dgm:spPr/>
      <dgm:t>
        <a:bodyPr/>
        <a:lstStyle/>
        <a:p>
          <a:endParaRPr lang="ru-RU"/>
        </a:p>
      </dgm:t>
    </dgm:pt>
    <dgm:pt modelId="{1BE2190A-19E6-439A-BF75-732BBCEA35C7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Депутатская неприкосновенность в парламентской практике Кыргызской Республики: конституционно-правовое исследование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39A3D9-0C14-4F76-B476-A390698C8B8A}" type="parTrans" cxnId="{CED83115-D016-4900-A215-5C7EA28E8AF9}">
      <dgm:prSet/>
      <dgm:spPr/>
      <dgm:t>
        <a:bodyPr/>
        <a:lstStyle/>
        <a:p>
          <a:endParaRPr lang="ru-RU"/>
        </a:p>
      </dgm:t>
    </dgm:pt>
    <dgm:pt modelId="{8B6D77D1-0C5D-4B09-8C8E-6B21F2A38AF8}" type="sibTrans" cxnId="{CED83115-D016-4900-A215-5C7EA28E8AF9}">
      <dgm:prSet/>
      <dgm:spPr/>
      <dgm:t>
        <a:bodyPr/>
        <a:lstStyle/>
        <a:p>
          <a:endParaRPr lang="ru-RU"/>
        </a:p>
      </dgm:t>
    </dgm:pt>
    <dgm:pt modelId="{0ECABA31-2544-4E92-AA6C-15C6C905CBF8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Роль парламентского большинства и парламентской оппозиции в организации деятельности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Кенеша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0E2D855-B093-4B68-B3C5-2B0B12FF3350}" type="parTrans" cxnId="{69463A05-98FF-441B-BE0F-9ACE46C4C014}">
      <dgm:prSet/>
      <dgm:spPr/>
      <dgm:t>
        <a:bodyPr/>
        <a:lstStyle/>
        <a:p>
          <a:endParaRPr lang="ru-RU"/>
        </a:p>
      </dgm:t>
    </dgm:pt>
    <dgm:pt modelId="{3E2F4C9A-D098-4000-81DD-5CFA1D320B25}" type="sibTrans" cxnId="{69463A05-98FF-441B-BE0F-9ACE46C4C014}">
      <dgm:prSet/>
      <dgm:spPr/>
      <dgm:t>
        <a:bodyPr/>
        <a:lstStyle/>
        <a:p>
          <a:endParaRPr lang="ru-RU"/>
        </a:p>
      </dgm:t>
    </dgm:pt>
    <dgm:pt modelId="{47739266-69DA-4437-B624-BA67D43FDA42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Избирательная система Кыргызской Республики: проблемы и пути решения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52590DC-6B19-496B-9D69-5E3B1D439E70}" type="parTrans" cxnId="{9804D5BA-6E9D-4B94-AE4A-CFD018B603B6}">
      <dgm:prSet/>
      <dgm:spPr/>
      <dgm:t>
        <a:bodyPr/>
        <a:lstStyle/>
        <a:p>
          <a:endParaRPr lang="ru-RU"/>
        </a:p>
      </dgm:t>
    </dgm:pt>
    <dgm:pt modelId="{60DA9BC9-C600-4476-93FA-D31E460ABAA0}" type="sibTrans" cxnId="{9804D5BA-6E9D-4B94-AE4A-CFD018B603B6}">
      <dgm:prSet/>
      <dgm:spPr/>
      <dgm:t>
        <a:bodyPr/>
        <a:lstStyle/>
        <a:p>
          <a:endParaRPr lang="ru-RU"/>
        </a:p>
      </dgm:t>
    </dgm:pt>
    <dgm:pt modelId="{B5BF8C4D-2648-4EC9-A7B0-2B1E2DFC6D22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Конституционно-правовые основы формирования депутатской фракции в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кенеше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Кыргызской Республики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1E80533-0756-49DB-B9CF-A65A05C99543}" type="parTrans" cxnId="{D15538CF-F72A-4BBA-8AD9-7404E7D8E720}">
      <dgm:prSet/>
      <dgm:spPr/>
      <dgm:t>
        <a:bodyPr/>
        <a:lstStyle/>
        <a:p>
          <a:endParaRPr lang="ru-RU"/>
        </a:p>
      </dgm:t>
    </dgm:pt>
    <dgm:pt modelId="{521ABF04-937F-4270-BC6B-D2BE3F26692E}" type="sibTrans" cxnId="{D15538CF-F72A-4BBA-8AD9-7404E7D8E720}">
      <dgm:prSet/>
      <dgm:spPr/>
      <dgm:t>
        <a:bodyPr/>
        <a:lstStyle/>
        <a:p>
          <a:endParaRPr lang="ru-RU"/>
        </a:p>
      </dgm:t>
    </dgm:pt>
    <dgm:pt modelId="{0E853C5D-385D-4F61-8547-1DD7B0E082AE}" type="pres">
      <dgm:prSet presAssocID="{8FA52F2F-402C-4C6E-B798-7D8C31F7A9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A56973-44D9-43CE-86A7-4FA80183D353}" type="pres">
      <dgm:prSet presAssocID="{62CFB1ED-4ED7-4801-86FB-113A0FDF9042}" presName="node" presStyleLbl="node1" presStyleIdx="0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29AAD8F6-FA74-4FF7-87C2-9331187865D1}" type="pres">
      <dgm:prSet presAssocID="{3211E314-B2D9-46B0-B244-EA017BADCAE5}" presName="sibTrans" presStyleCnt="0"/>
      <dgm:spPr/>
    </dgm:pt>
    <dgm:pt modelId="{C5A85E3D-10ED-4C63-AAFE-DDB0EC8694E4}" type="pres">
      <dgm:prSet presAssocID="{E26E309D-16B1-4A6C-9BCD-FCE6052CCD61}" presName="node" presStyleLbl="node1" presStyleIdx="1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3F84008-65C7-48E9-BC30-4E6146A00707}" type="pres">
      <dgm:prSet presAssocID="{29367D15-DB93-4B91-902E-9B6353D834EA}" presName="sibTrans" presStyleCnt="0"/>
      <dgm:spPr/>
    </dgm:pt>
    <dgm:pt modelId="{57ABF85C-CD46-47A4-A07A-DA61FC681C61}" type="pres">
      <dgm:prSet presAssocID="{E661F688-0159-4722-8994-B058D363331C}" presName="node" presStyleLbl="node1" presStyleIdx="2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B5CA3F9D-3738-4834-80FD-89BFC7729F2A}" type="pres">
      <dgm:prSet presAssocID="{450EF676-6226-4DDB-8A00-0CDC685B3547}" presName="sibTrans" presStyleCnt="0"/>
      <dgm:spPr/>
    </dgm:pt>
    <dgm:pt modelId="{38866129-41E2-43F3-A797-F4AA461004C2}" type="pres">
      <dgm:prSet presAssocID="{BE8F0236-E37B-48B2-8CDF-D0D2C18A05E6}" presName="node" presStyleLbl="node1" presStyleIdx="3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00BDFDD1-F433-4465-A347-1B124E0137B0}" type="pres">
      <dgm:prSet presAssocID="{6F459F33-325F-4749-9881-DEDD173DE8B9}" presName="sibTrans" presStyleCnt="0"/>
      <dgm:spPr/>
    </dgm:pt>
    <dgm:pt modelId="{7779217D-5EDA-453A-A402-78CE867071EB}" type="pres">
      <dgm:prSet presAssocID="{93B20D8E-A3F4-4DCB-8B22-C9DE190528DF}" presName="node" presStyleLbl="node1" presStyleIdx="4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C783057C-78FE-4F45-9EDC-2E33D9A87A8C}" type="pres">
      <dgm:prSet presAssocID="{A3FA60C5-3B05-477B-9942-BDA9516B4BD7}" presName="sibTrans" presStyleCnt="0"/>
      <dgm:spPr/>
    </dgm:pt>
    <dgm:pt modelId="{55B04023-AFA4-49F6-ACF6-D572653F73ED}" type="pres">
      <dgm:prSet presAssocID="{73C2558E-5246-451E-BDAA-5B4A0D45C504}" presName="node" presStyleLbl="node1" presStyleIdx="5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5400FDC3-4819-4DA8-9D12-ED47914CE456}" type="pres">
      <dgm:prSet presAssocID="{360B79DD-7E13-4ECC-9B89-59FD9F4085FD}" presName="sibTrans" presStyleCnt="0"/>
      <dgm:spPr/>
    </dgm:pt>
    <dgm:pt modelId="{CF60AC1D-1B79-48BC-97D0-2F43A18FFCE4}" type="pres">
      <dgm:prSet presAssocID="{61FFD4F2-DAF0-4047-9007-7970C3EDA10F}" presName="node" presStyleLbl="node1" presStyleIdx="6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5A1BBD4B-CD4C-4806-B7A5-398917281774}" type="pres">
      <dgm:prSet presAssocID="{9FE1B807-F074-4058-8AEF-6982A54493A6}" presName="sibTrans" presStyleCnt="0"/>
      <dgm:spPr/>
    </dgm:pt>
    <dgm:pt modelId="{4C003F0A-8BFC-4949-A9FA-DFF72082C123}" type="pres">
      <dgm:prSet presAssocID="{79056F82-8098-44A8-82ED-31D6C59B651E}" presName="node" presStyleLbl="node1" presStyleIdx="7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07199A9A-7C64-43A2-B48A-FA86DD3CE66C}" type="pres">
      <dgm:prSet presAssocID="{051AB4FD-26CB-4BC9-A7D4-58E3537FBD49}" presName="sibTrans" presStyleCnt="0"/>
      <dgm:spPr/>
    </dgm:pt>
    <dgm:pt modelId="{10BF936F-B5D8-451D-943C-67FF10247531}" type="pres">
      <dgm:prSet presAssocID="{C7B919C9-0626-4692-9D7C-D15D42F06580}" presName="node" presStyleLbl="node1" presStyleIdx="8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AD914D0C-44A5-4EEE-82EE-C35BD1449F18}" type="pres">
      <dgm:prSet presAssocID="{3914368A-3DA8-4F78-AFEE-31D3D50BD92E}" presName="sibTrans" presStyleCnt="0"/>
      <dgm:spPr/>
    </dgm:pt>
    <dgm:pt modelId="{F33AF749-0658-4FB1-AE9A-1595C23F58FE}" type="pres">
      <dgm:prSet presAssocID="{D78BA6A3-3D50-4833-8E9D-DCE853C3E396}" presName="node" presStyleLbl="node1" presStyleIdx="9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120F2E0E-4424-4766-9E54-4CA85139EA3C}" type="pres">
      <dgm:prSet presAssocID="{07768C36-C143-43D2-8BE6-008101763EB4}" presName="sibTrans" presStyleCnt="0"/>
      <dgm:spPr/>
    </dgm:pt>
    <dgm:pt modelId="{B8B888DE-3A92-4661-8516-40B14107259F}" type="pres">
      <dgm:prSet presAssocID="{A0755AB0-5FE3-49EB-994A-6C9A31C4BD62}" presName="node" presStyleLbl="node1" presStyleIdx="10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53DF9ABB-24C6-4284-BEB0-456287816E9A}" type="pres">
      <dgm:prSet presAssocID="{8264886E-B737-460A-92F9-75AA7ED8AEF6}" presName="sibTrans" presStyleCnt="0"/>
      <dgm:spPr/>
    </dgm:pt>
    <dgm:pt modelId="{D874C5C4-6221-4505-B1B1-42EB9A689ABF}" type="pres">
      <dgm:prSet presAssocID="{D8EB0010-D604-42C8-998F-3D2198085F01}" presName="node" presStyleLbl="node1" presStyleIdx="11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2EE3ED89-C151-4B0A-A96C-83A3E38E2A94}" type="pres">
      <dgm:prSet presAssocID="{6AAEFC5B-A47D-404F-92D4-2EC459E552FE}" presName="sibTrans" presStyleCnt="0"/>
      <dgm:spPr/>
    </dgm:pt>
    <dgm:pt modelId="{E5E9AD00-C476-4F0C-A431-93D394E0E96C}" type="pres">
      <dgm:prSet presAssocID="{AE597ECA-370C-4AAA-A382-F159E64120D9}" presName="node" presStyleLbl="node1" presStyleIdx="12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41BBF57-AEDA-4B52-82DA-7198C90D8F22}" type="pres">
      <dgm:prSet presAssocID="{39DF7799-7C75-4E19-BABA-4803ADB28847}" presName="sibTrans" presStyleCnt="0"/>
      <dgm:spPr/>
    </dgm:pt>
    <dgm:pt modelId="{C8CBD2FB-60E1-4369-BC5C-0B2FB4B3A79B}" type="pres">
      <dgm:prSet presAssocID="{5A9DB51B-D663-4E1E-98EF-CB6205AEB9B2}" presName="node" presStyleLbl="node1" presStyleIdx="13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4D30388B-4F72-4913-A1D2-D634965C8EBF}" type="pres">
      <dgm:prSet presAssocID="{0143AC79-7776-454F-8F57-C788AC2E095D}" presName="sibTrans" presStyleCnt="0"/>
      <dgm:spPr/>
    </dgm:pt>
    <dgm:pt modelId="{F490FFAF-19E6-49FD-9595-4B3F2B01284A}" type="pres">
      <dgm:prSet presAssocID="{38F998BD-B433-4C35-850B-443CD94BF725}" presName="node" presStyleLbl="node1" presStyleIdx="14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3D91FE2-5F43-427A-9C03-126AE9F9090C}" type="pres">
      <dgm:prSet presAssocID="{B12D38B1-FA1B-44AD-98C2-421B42B9E9F5}" presName="sibTrans" presStyleCnt="0"/>
      <dgm:spPr/>
    </dgm:pt>
    <dgm:pt modelId="{D5079737-539D-4BAA-83E2-3488B54F1571}" type="pres">
      <dgm:prSet presAssocID="{87055AAE-238D-40D9-973F-DAE63160348C}" presName="node" presStyleLbl="node1" presStyleIdx="15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B614015C-9743-446E-913E-A771DAEBFFD5}" type="pres">
      <dgm:prSet presAssocID="{4F4A69EC-4554-49C5-A648-4968389171D5}" presName="sibTrans" presStyleCnt="0"/>
      <dgm:spPr/>
    </dgm:pt>
    <dgm:pt modelId="{1AD46383-4AD4-4077-93A4-35A708500606}" type="pres">
      <dgm:prSet presAssocID="{1BE2190A-19E6-439A-BF75-732BBCEA35C7}" presName="node" presStyleLbl="node1" presStyleIdx="16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D593C551-B77C-4076-88E2-9D6AC45EDA89}" type="pres">
      <dgm:prSet presAssocID="{8B6D77D1-0C5D-4B09-8C8E-6B21F2A38AF8}" presName="sibTrans" presStyleCnt="0"/>
      <dgm:spPr/>
    </dgm:pt>
    <dgm:pt modelId="{BB669D4A-D15D-48AE-B0D6-505A1EEA8B9E}" type="pres">
      <dgm:prSet presAssocID="{0ECABA31-2544-4E92-AA6C-15C6C905CBF8}" presName="node" presStyleLbl="node1" presStyleIdx="17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038126C-EF5E-4BC2-B958-4560354F4B56}" type="pres">
      <dgm:prSet presAssocID="{3E2F4C9A-D098-4000-81DD-5CFA1D320B25}" presName="sibTrans" presStyleCnt="0"/>
      <dgm:spPr/>
    </dgm:pt>
    <dgm:pt modelId="{215849FB-A429-438D-B965-4A6D5057BF54}" type="pres">
      <dgm:prSet presAssocID="{47739266-69DA-4437-B624-BA67D43FDA42}" presName="node" presStyleLbl="node1" presStyleIdx="18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6A25E04D-AA02-4FD9-8050-0375884DFFDB}" type="pres">
      <dgm:prSet presAssocID="{60DA9BC9-C600-4476-93FA-D31E460ABAA0}" presName="sibTrans" presStyleCnt="0"/>
      <dgm:spPr/>
    </dgm:pt>
    <dgm:pt modelId="{46E3ADD2-92AD-4BA1-8F73-C399857F23F1}" type="pres">
      <dgm:prSet presAssocID="{B5BF8C4D-2648-4EC9-A7B0-2B1E2DFC6D22}" presName="node" presStyleLbl="node1" presStyleIdx="19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</dgm:ptLst>
  <dgm:cxnLst>
    <dgm:cxn modelId="{69463A05-98FF-441B-BE0F-9ACE46C4C014}" srcId="{8FA52F2F-402C-4C6E-B798-7D8C31F7A9A2}" destId="{0ECABA31-2544-4E92-AA6C-15C6C905CBF8}" srcOrd="17" destOrd="0" parTransId="{20E2D855-B093-4B68-B3C5-2B0B12FF3350}" sibTransId="{3E2F4C9A-D098-4000-81DD-5CFA1D320B25}"/>
    <dgm:cxn modelId="{E281FDDF-1DA9-46FF-912A-3ED941D8C295}" type="presOf" srcId="{93B20D8E-A3F4-4DCB-8B22-C9DE190528DF}" destId="{7779217D-5EDA-453A-A402-78CE867071EB}" srcOrd="0" destOrd="0" presId="urn:microsoft.com/office/officeart/2005/8/layout/default"/>
    <dgm:cxn modelId="{7F37B49D-2C81-4559-B40A-F613E8BB7376}" srcId="{8FA52F2F-402C-4C6E-B798-7D8C31F7A9A2}" destId="{E26E309D-16B1-4A6C-9BCD-FCE6052CCD61}" srcOrd="1" destOrd="0" parTransId="{84742DA2-B84D-4A57-A8D5-914EBF144C5A}" sibTransId="{29367D15-DB93-4B91-902E-9B6353D834EA}"/>
    <dgm:cxn modelId="{BB76BE86-F150-46DE-A264-566ABFDA27A1}" srcId="{8FA52F2F-402C-4C6E-B798-7D8C31F7A9A2}" destId="{79056F82-8098-44A8-82ED-31D6C59B651E}" srcOrd="7" destOrd="0" parTransId="{6208B837-8CCC-4A8F-8D61-C7032E90092B}" sibTransId="{051AB4FD-26CB-4BC9-A7D4-58E3537FBD49}"/>
    <dgm:cxn modelId="{3B29B8B3-1CF5-44A4-994B-F1291BB285E2}" srcId="{8FA52F2F-402C-4C6E-B798-7D8C31F7A9A2}" destId="{61FFD4F2-DAF0-4047-9007-7970C3EDA10F}" srcOrd="6" destOrd="0" parTransId="{F8EFB80B-B60D-4EE5-89AF-F3AA7E14573D}" sibTransId="{9FE1B807-F074-4058-8AEF-6982A54493A6}"/>
    <dgm:cxn modelId="{CED83115-D016-4900-A215-5C7EA28E8AF9}" srcId="{8FA52F2F-402C-4C6E-B798-7D8C31F7A9A2}" destId="{1BE2190A-19E6-439A-BF75-732BBCEA35C7}" srcOrd="16" destOrd="0" parTransId="{1B39A3D9-0C14-4F76-B476-A390698C8B8A}" sibTransId="{8B6D77D1-0C5D-4B09-8C8E-6B21F2A38AF8}"/>
    <dgm:cxn modelId="{CADF6EA1-3BCE-4F22-A1A8-F4665BAD1D88}" srcId="{8FA52F2F-402C-4C6E-B798-7D8C31F7A9A2}" destId="{BE8F0236-E37B-48B2-8CDF-D0D2C18A05E6}" srcOrd="3" destOrd="0" parTransId="{5BA6159C-1205-4417-8CD2-28034A8FFD8B}" sibTransId="{6F459F33-325F-4749-9881-DEDD173DE8B9}"/>
    <dgm:cxn modelId="{1AB6A22E-441A-4A18-A860-025FEB511921}" type="presOf" srcId="{E661F688-0159-4722-8994-B058D363331C}" destId="{57ABF85C-CD46-47A4-A07A-DA61FC681C61}" srcOrd="0" destOrd="0" presId="urn:microsoft.com/office/officeart/2005/8/layout/default"/>
    <dgm:cxn modelId="{D15538CF-F72A-4BBA-8AD9-7404E7D8E720}" srcId="{8FA52F2F-402C-4C6E-B798-7D8C31F7A9A2}" destId="{B5BF8C4D-2648-4EC9-A7B0-2B1E2DFC6D22}" srcOrd="19" destOrd="0" parTransId="{01E80533-0756-49DB-B9CF-A65A05C99543}" sibTransId="{521ABF04-937F-4270-BC6B-D2BE3F26692E}"/>
    <dgm:cxn modelId="{05C3D54F-5A9D-49C4-B39D-85AE582816E0}" srcId="{8FA52F2F-402C-4C6E-B798-7D8C31F7A9A2}" destId="{AE597ECA-370C-4AAA-A382-F159E64120D9}" srcOrd="12" destOrd="0" parTransId="{9645B430-168E-4FCD-9782-59BC6530E5DE}" sibTransId="{39DF7799-7C75-4E19-BABA-4803ADB28847}"/>
    <dgm:cxn modelId="{257B6FAF-BC80-4AEE-9424-4666CF7B030E}" type="presOf" srcId="{D78BA6A3-3D50-4833-8E9D-DCE853C3E396}" destId="{F33AF749-0658-4FB1-AE9A-1595C23F58FE}" srcOrd="0" destOrd="0" presId="urn:microsoft.com/office/officeart/2005/8/layout/default"/>
    <dgm:cxn modelId="{D9075E47-6D5A-40C1-8C30-88B9AE695D0A}" srcId="{8FA52F2F-402C-4C6E-B798-7D8C31F7A9A2}" destId="{E661F688-0159-4722-8994-B058D363331C}" srcOrd="2" destOrd="0" parTransId="{67195B01-D066-4C4C-BDA4-3C9E3B4EBF61}" sibTransId="{450EF676-6226-4DDB-8A00-0CDC685B3547}"/>
    <dgm:cxn modelId="{86CE68E7-5544-4E7F-89FB-CE2B32ECBAB2}" type="presOf" srcId="{E26E309D-16B1-4A6C-9BCD-FCE6052CCD61}" destId="{C5A85E3D-10ED-4C63-AAFE-DDB0EC8694E4}" srcOrd="0" destOrd="0" presId="urn:microsoft.com/office/officeart/2005/8/layout/default"/>
    <dgm:cxn modelId="{A7A89B05-E91B-45C6-AE92-CE351EC15AB6}" srcId="{8FA52F2F-402C-4C6E-B798-7D8C31F7A9A2}" destId="{87055AAE-238D-40D9-973F-DAE63160348C}" srcOrd="15" destOrd="0" parTransId="{DECCFBDC-C24F-442E-A68B-3B3FF4EB4924}" sibTransId="{4F4A69EC-4554-49C5-A648-4968389171D5}"/>
    <dgm:cxn modelId="{A4D6D158-4601-4381-89E3-E774431D7259}" type="presOf" srcId="{79056F82-8098-44A8-82ED-31D6C59B651E}" destId="{4C003F0A-8BFC-4949-A9FA-DFF72082C123}" srcOrd="0" destOrd="0" presId="urn:microsoft.com/office/officeart/2005/8/layout/default"/>
    <dgm:cxn modelId="{A09CCB08-CA41-4907-B760-8AD17C6F0996}" type="presOf" srcId="{61FFD4F2-DAF0-4047-9007-7970C3EDA10F}" destId="{CF60AC1D-1B79-48BC-97D0-2F43A18FFCE4}" srcOrd="0" destOrd="0" presId="urn:microsoft.com/office/officeart/2005/8/layout/default"/>
    <dgm:cxn modelId="{FE8CB55D-8AC1-4BC5-803A-13CDFD114E63}" type="presOf" srcId="{38F998BD-B433-4C35-850B-443CD94BF725}" destId="{F490FFAF-19E6-49FD-9595-4B3F2B01284A}" srcOrd="0" destOrd="0" presId="urn:microsoft.com/office/officeart/2005/8/layout/default"/>
    <dgm:cxn modelId="{9783EF5C-7DBD-4794-928B-38332F7338E6}" srcId="{8FA52F2F-402C-4C6E-B798-7D8C31F7A9A2}" destId="{93B20D8E-A3F4-4DCB-8B22-C9DE190528DF}" srcOrd="4" destOrd="0" parTransId="{23A68F92-F85E-42A6-9CD2-7F36FEF89B5E}" sibTransId="{A3FA60C5-3B05-477B-9942-BDA9516B4BD7}"/>
    <dgm:cxn modelId="{2B2169A1-78DD-4E28-9B37-CFC182338CEA}" srcId="{8FA52F2F-402C-4C6E-B798-7D8C31F7A9A2}" destId="{C7B919C9-0626-4692-9D7C-D15D42F06580}" srcOrd="8" destOrd="0" parTransId="{F792D489-F416-4992-83CC-45D0A927718C}" sibTransId="{3914368A-3DA8-4F78-AFEE-31D3D50BD92E}"/>
    <dgm:cxn modelId="{4276B4F8-9270-4AB7-959F-C0E7B269B7AE}" srcId="{8FA52F2F-402C-4C6E-B798-7D8C31F7A9A2}" destId="{38F998BD-B433-4C35-850B-443CD94BF725}" srcOrd="14" destOrd="0" parTransId="{26D19853-0563-455E-B709-45700264D4E2}" sibTransId="{B12D38B1-FA1B-44AD-98C2-421B42B9E9F5}"/>
    <dgm:cxn modelId="{0A9F07F9-47D1-486C-837C-07F38FC9CB47}" type="presOf" srcId="{73C2558E-5246-451E-BDAA-5B4A0D45C504}" destId="{55B04023-AFA4-49F6-ACF6-D572653F73ED}" srcOrd="0" destOrd="0" presId="urn:microsoft.com/office/officeart/2005/8/layout/default"/>
    <dgm:cxn modelId="{7FD93429-72C1-4A78-9051-BA42B9D41F7A}" type="presOf" srcId="{D8EB0010-D604-42C8-998F-3D2198085F01}" destId="{D874C5C4-6221-4505-B1B1-42EB9A689ABF}" srcOrd="0" destOrd="0" presId="urn:microsoft.com/office/officeart/2005/8/layout/default"/>
    <dgm:cxn modelId="{563DD05C-40CA-44A5-81F2-6D05DBE300CA}" type="presOf" srcId="{A0755AB0-5FE3-49EB-994A-6C9A31C4BD62}" destId="{B8B888DE-3A92-4661-8516-40B14107259F}" srcOrd="0" destOrd="0" presId="urn:microsoft.com/office/officeart/2005/8/layout/default"/>
    <dgm:cxn modelId="{0D672FB3-9692-4986-82E1-7FA2C5E2D81A}" type="presOf" srcId="{87055AAE-238D-40D9-973F-DAE63160348C}" destId="{D5079737-539D-4BAA-83E2-3488B54F1571}" srcOrd="0" destOrd="0" presId="urn:microsoft.com/office/officeart/2005/8/layout/default"/>
    <dgm:cxn modelId="{FBC9BB84-7B02-4DB8-89E6-28BCD52D65D0}" type="presOf" srcId="{AE597ECA-370C-4AAA-A382-F159E64120D9}" destId="{E5E9AD00-C476-4F0C-A431-93D394E0E96C}" srcOrd="0" destOrd="0" presId="urn:microsoft.com/office/officeart/2005/8/layout/default"/>
    <dgm:cxn modelId="{6D53E6E3-A7C7-4520-A84C-5B6EEA443A98}" type="presOf" srcId="{0ECABA31-2544-4E92-AA6C-15C6C905CBF8}" destId="{BB669D4A-D15D-48AE-B0D6-505A1EEA8B9E}" srcOrd="0" destOrd="0" presId="urn:microsoft.com/office/officeart/2005/8/layout/default"/>
    <dgm:cxn modelId="{98B98F02-EA6E-4420-B07F-CBABF91D0803}" type="presOf" srcId="{8FA52F2F-402C-4C6E-B798-7D8C31F7A9A2}" destId="{0E853C5D-385D-4F61-8547-1DD7B0E082AE}" srcOrd="0" destOrd="0" presId="urn:microsoft.com/office/officeart/2005/8/layout/default"/>
    <dgm:cxn modelId="{1D1D402D-5A55-48E7-AA14-6E16C0F682DF}" srcId="{8FA52F2F-402C-4C6E-B798-7D8C31F7A9A2}" destId="{A0755AB0-5FE3-49EB-994A-6C9A31C4BD62}" srcOrd="10" destOrd="0" parTransId="{40A5AFE8-B3A8-47B2-9464-D2FA5EACFA73}" sibTransId="{8264886E-B737-460A-92F9-75AA7ED8AEF6}"/>
    <dgm:cxn modelId="{E1B55E7F-F50E-4616-A7DB-8C7F79C1EBC0}" type="presOf" srcId="{47739266-69DA-4437-B624-BA67D43FDA42}" destId="{215849FB-A429-438D-B965-4A6D5057BF54}" srcOrd="0" destOrd="0" presId="urn:microsoft.com/office/officeart/2005/8/layout/default"/>
    <dgm:cxn modelId="{7E70D97F-3F80-4866-8949-1B0BF0702842}" srcId="{8FA52F2F-402C-4C6E-B798-7D8C31F7A9A2}" destId="{5A9DB51B-D663-4E1E-98EF-CB6205AEB9B2}" srcOrd="13" destOrd="0" parTransId="{71A8BC7A-0AAB-4D3D-8C90-9A36C380D5E3}" sibTransId="{0143AC79-7776-454F-8F57-C788AC2E095D}"/>
    <dgm:cxn modelId="{D2419F1E-D00B-48FF-94D3-87417DA9325F}" srcId="{8FA52F2F-402C-4C6E-B798-7D8C31F7A9A2}" destId="{D78BA6A3-3D50-4833-8E9D-DCE853C3E396}" srcOrd="9" destOrd="0" parTransId="{CE969525-94C4-4551-BA84-49A0F7BDC941}" sibTransId="{07768C36-C143-43D2-8BE6-008101763EB4}"/>
    <dgm:cxn modelId="{D198A8CB-E569-4ABF-B221-409C515EF8E6}" type="presOf" srcId="{62CFB1ED-4ED7-4801-86FB-113A0FDF9042}" destId="{4DA56973-44D9-43CE-86A7-4FA80183D353}" srcOrd="0" destOrd="0" presId="urn:microsoft.com/office/officeart/2005/8/layout/default"/>
    <dgm:cxn modelId="{8485CA31-B98A-4E0A-8393-72EE76ABEE29}" srcId="{8FA52F2F-402C-4C6E-B798-7D8C31F7A9A2}" destId="{73C2558E-5246-451E-BDAA-5B4A0D45C504}" srcOrd="5" destOrd="0" parTransId="{47B75308-FA64-46EA-9008-A68C46A9FD4D}" sibTransId="{360B79DD-7E13-4ECC-9B89-59FD9F4085FD}"/>
    <dgm:cxn modelId="{7463BF60-3756-400B-8CD5-0E4E89CDC333}" type="presOf" srcId="{C7B919C9-0626-4692-9D7C-D15D42F06580}" destId="{10BF936F-B5D8-451D-943C-67FF10247531}" srcOrd="0" destOrd="0" presId="urn:microsoft.com/office/officeart/2005/8/layout/default"/>
    <dgm:cxn modelId="{D4FB4750-F5B0-444C-8F01-DB27F8CDE599}" type="presOf" srcId="{BE8F0236-E37B-48B2-8CDF-D0D2C18A05E6}" destId="{38866129-41E2-43F3-A797-F4AA461004C2}" srcOrd="0" destOrd="0" presId="urn:microsoft.com/office/officeart/2005/8/layout/default"/>
    <dgm:cxn modelId="{2F7BDA0D-992A-4674-86DB-5DA4721F626E}" srcId="{8FA52F2F-402C-4C6E-B798-7D8C31F7A9A2}" destId="{D8EB0010-D604-42C8-998F-3D2198085F01}" srcOrd="11" destOrd="0" parTransId="{B22F3FD6-0424-405B-B6E0-B66F364DBBDA}" sibTransId="{6AAEFC5B-A47D-404F-92D4-2EC459E552FE}"/>
    <dgm:cxn modelId="{9804D5BA-6E9D-4B94-AE4A-CFD018B603B6}" srcId="{8FA52F2F-402C-4C6E-B798-7D8C31F7A9A2}" destId="{47739266-69DA-4437-B624-BA67D43FDA42}" srcOrd="18" destOrd="0" parTransId="{852590DC-6B19-496B-9D69-5E3B1D439E70}" sibTransId="{60DA9BC9-C600-4476-93FA-D31E460ABAA0}"/>
    <dgm:cxn modelId="{403CCF79-A1CB-4DA3-81DF-F5A8C359ABE9}" type="presOf" srcId="{1BE2190A-19E6-439A-BF75-732BBCEA35C7}" destId="{1AD46383-4AD4-4077-93A4-35A708500606}" srcOrd="0" destOrd="0" presId="urn:microsoft.com/office/officeart/2005/8/layout/default"/>
    <dgm:cxn modelId="{113167B3-7FB7-4816-9A7C-DF2D82404F3F}" srcId="{8FA52F2F-402C-4C6E-B798-7D8C31F7A9A2}" destId="{62CFB1ED-4ED7-4801-86FB-113A0FDF9042}" srcOrd="0" destOrd="0" parTransId="{69FC95B8-FE0A-4F15-B2F5-00335BA7CC6C}" sibTransId="{3211E314-B2D9-46B0-B244-EA017BADCAE5}"/>
    <dgm:cxn modelId="{863D751A-F60E-4177-BAF9-AF1EEDA13DBF}" type="presOf" srcId="{B5BF8C4D-2648-4EC9-A7B0-2B1E2DFC6D22}" destId="{46E3ADD2-92AD-4BA1-8F73-C399857F23F1}" srcOrd="0" destOrd="0" presId="urn:microsoft.com/office/officeart/2005/8/layout/default"/>
    <dgm:cxn modelId="{1DB47180-39BC-432F-8A1E-DA05312CAB6C}" type="presOf" srcId="{5A9DB51B-D663-4E1E-98EF-CB6205AEB9B2}" destId="{C8CBD2FB-60E1-4369-BC5C-0B2FB4B3A79B}" srcOrd="0" destOrd="0" presId="urn:microsoft.com/office/officeart/2005/8/layout/default"/>
    <dgm:cxn modelId="{C0ED5F16-20B0-4AC4-BBF9-867EE7DFF101}" type="presParOf" srcId="{0E853C5D-385D-4F61-8547-1DD7B0E082AE}" destId="{4DA56973-44D9-43CE-86A7-4FA80183D353}" srcOrd="0" destOrd="0" presId="urn:microsoft.com/office/officeart/2005/8/layout/default"/>
    <dgm:cxn modelId="{878D0727-7DF5-4B02-A6EC-AF680F3C7142}" type="presParOf" srcId="{0E853C5D-385D-4F61-8547-1DD7B0E082AE}" destId="{29AAD8F6-FA74-4FF7-87C2-9331187865D1}" srcOrd="1" destOrd="0" presId="urn:microsoft.com/office/officeart/2005/8/layout/default"/>
    <dgm:cxn modelId="{6CA1DABF-0F45-4BEA-93B7-785444C62D5D}" type="presParOf" srcId="{0E853C5D-385D-4F61-8547-1DD7B0E082AE}" destId="{C5A85E3D-10ED-4C63-AAFE-DDB0EC8694E4}" srcOrd="2" destOrd="0" presId="urn:microsoft.com/office/officeart/2005/8/layout/default"/>
    <dgm:cxn modelId="{38E49B43-EE08-42A4-99B9-19F8F57BD263}" type="presParOf" srcId="{0E853C5D-385D-4F61-8547-1DD7B0E082AE}" destId="{33F84008-65C7-48E9-BC30-4E6146A00707}" srcOrd="3" destOrd="0" presId="urn:microsoft.com/office/officeart/2005/8/layout/default"/>
    <dgm:cxn modelId="{009C2529-EC85-435A-B17F-D2A657AE024E}" type="presParOf" srcId="{0E853C5D-385D-4F61-8547-1DD7B0E082AE}" destId="{57ABF85C-CD46-47A4-A07A-DA61FC681C61}" srcOrd="4" destOrd="0" presId="urn:microsoft.com/office/officeart/2005/8/layout/default"/>
    <dgm:cxn modelId="{96DE940B-4540-432B-A1AE-185142BE5E53}" type="presParOf" srcId="{0E853C5D-385D-4F61-8547-1DD7B0E082AE}" destId="{B5CA3F9D-3738-4834-80FD-89BFC7729F2A}" srcOrd="5" destOrd="0" presId="urn:microsoft.com/office/officeart/2005/8/layout/default"/>
    <dgm:cxn modelId="{927EF716-D5F9-4A0B-BF69-37B5C17A7891}" type="presParOf" srcId="{0E853C5D-385D-4F61-8547-1DD7B0E082AE}" destId="{38866129-41E2-43F3-A797-F4AA461004C2}" srcOrd="6" destOrd="0" presId="urn:microsoft.com/office/officeart/2005/8/layout/default"/>
    <dgm:cxn modelId="{76962B26-32FA-41DD-9B3C-212743450140}" type="presParOf" srcId="{0E853C5D-385D-4F61-8547-1DD7B0E082AE}" destId="{00BDFDD1-F433-4465-A347-1B124E0137B0}" srcOrd="7" destOrd="0" presId="urn:microsoft.com/office/officeart/2005/8/layout/default"/>
    <dgm:cxn modelId="{E44E06F5-275D-4CD2-B1A4-C66E9E005E63}" type="presParOf" srcId="{0E853C5D-385D-4F61-8547-1DD7B0E082AE}" destId="{7779217D-5EDA-453A-A402-78CE867071EB}" srcOrd="8" destOrd="0" presId="urn:microsoft.com/office/officeart/2005/8/layout/default"/>
    <dgm:cxn modelId="{67DF6589-BEBD-4F5D-8339-575701F7C584}" type="presParOf" srcId="{0E853C5D-385D-4F61-8547-1DD7B0E082AE}" destId="{C783057C-78FE-4F45-9EDC-2E33D9A87A8C}" srcOrd="9" destOrd="0" presId="urn:microsoft.com/office/officeart/2005/8/layout/default"/>
    <dgm:cxn modelId="{338EADDE-DFD4-4156-8953-3998A5FA125E}" type="presParOf" srcId="{0E853C5D-385D-4F61-8547-1DD7B0E082AE}" destId="{55B04023-AFA4-49F6-ACF6-D572653F73ED}" srcOrd="10" destOrd="0" presId="urn:microsoft.com/office/officeart/2005/8/layout/default"/>
    <dgm:cxn modelId="{475C8F44-E0CE-48A4-B824-E98E2FD5187F}" type="presParOf" srcId="{0E853C5D-385D-4F61-8547-1DD7B0E082AE}" destId="{5400FDC3-4819-4DA8-9D12-ED47914CE456}" srcOrd="11" destOrd="0" presId="urn:microsoft.com/office/officeart/2005/8/layout/default"/>
    <dgm:cxn modelId="{349A7319-8737-4B37-982B-401E41058C78}" type="presParOf" srcId="{0E853C5D-385D-4F61-8547-1DD7B0E082AE}" destId="{CF60AC1D-1B79-48BC-97D0-2F43A18FFCE4}" srcOrd="12" destOrd="0" presId="urn:microsoft.com/office/officeart/2005/8/layout/default"/>
    <dgm:cxn modelId="{E4ACC2E6-0B58-457A-9C2D-FB96773161EB}" type="presParOf" srcId="{0E853C5D-385D-4F61-8547-1DD7B0E082AE}" destId="{5A1BBD4B-CD4C-4806-B7A5-398917281774}" srcOrd="13" destOrd="0" presId="urn:microsoft.com/office/officeart/2005/8/layout/default"/>
    <dgm:cxn modelId="{BD558A19-779C-4154-8AD9-A152F8098E7D}" type="presParOf" srcId="{0E853C5D-385D-4F61-8547-1DD7B0E082AE}" destId="{4C003F0A-8BFC-4949-A9FA-DFF72082C123}" srcOrd="14" destOrd="0" presId="urn:microsoft.com/office/officeart/2005/8/layout/default"/>
    <dgm:cxn modelId="{0BECC41D-B6AB-4F3F-A603-F1ABD75AD522}" type="presParOf" srcId="{0E853C5D-385D-4F61-8547-1DD7B0E082AE}" destId="{07199A9A-7C64-43A2-B48A-FA86DD3CE66C}" srcOrd="15" destOrd="0" presId="urn:microsoft.com/office/officeart/2005/8/layout/default"/>
    <dgm:cxn modelId="{6430947C-93C0-4A6C-80A3-FB46D8A4BA77}" type="presParOf" srcId="{0E853C5D-385D-4F61-8547-1DD7B0E082AE}" destId="{10BF936F-B5D8-451D-943C-67FF10247531}" srcOrd="16" destOrd="0" presId="urn:microsoft.com/office/officeart/2005/8/layout/default"/>
    <dgm:cxn modelId="{02AE7EF5-7703-40AB-B34D-8A5B201DE277}" type="presParOf" srcId="{0E853C5D-385D-4F61-8547-1DD7B0E082AE}" destId="{AD914D0C-44A5-4EEE-82EE-C35BD1449F18}" srcOrd="17" destOrd="0" presId="urn:microsoft.com/office/officeart/2005/8/layout/default"/>
    <dgm:cxn modelId="{C96D3CE5-F91E-481C-8938-3F82FC7347F2}" type="presParOf" srcId="{0E853C5D-385D-4F61-8547-1DD7B0E082AE}" destId="{F33AF749-0658-4FB1-AE9A-1595C23F58FE}" srcOrd="18" destOrd="0" presId="urn:microsoft.com/office/officeart/2005/8/layout/default"/>
    <dgm:cxn modelId="{26288767-4282-4C95-9BD5-B5256797A53D}" type="presParOf" srcId="{0E853C5D-385D-4F61-8547-1DD7B0E082AE}" destId="{120F2E0E-4424-4766-9E54-4CA85139EA3C}" srcOrd="19" destOrd="0" presId="urn:microsoft.com/office/officeart/2005/8/layout/default"/>
    <dgm:cxn modelId="{9AAFBDB9-B6F9-4EB1-8537-953C4D0F4937}" type="presParOf" srcId="{0E853C5D-385D-4F61-8547-1DD7B0E082AE}" destId="{B8B888DE-3A92-4661-8516-40B14107259F}" srcOrd="20" destOrd="0" presId="urn:microsoft.com/office/officeart/2005/8/layout/default"/>
    <dgm:cxn modelId="{AFDC4C60-538D-4565-A0B7-297FF1712078}" type="presParOf" srcId="{0E853C5D-385D-4F61-8547-1DD7B0E082AE}" destId="{53DF9ABB-24C6-4284-BEB0-456287816E9A}" srcOrd="21" destOrd="0" presId="urn:microsoft.com/office/officeart/2005/8/layout/default"/>
    <dgm:cxn modelId="{438429AC-D4C4-41A2-AE00-ED0CC3AD1E9E}" type="presParOf" srcId="{0E853C5D-385D-4F61-8547-1DD7B0E082AE}" destId="{D874C5C4-6221-4505-B1B1-42EB9A689ABF}" srcOrd="22" destOrd="0" presId="urn:microsoft.com/office/officeart/2005/8/layout/default"/>
    <dgm:cxn modelId="{86357BAF-D662-4B0D-8EC5-5934AD3474B4}" type="presParOf" srcId="{0E853C5D-385D-4F61-8547-1DD7B0E082AE}" destId="{2EE3ED89-C151-4B0A-A96C-83A3E38E2A94}" srcOrd="23" destOrd="0" presId="urn:microsoft.com/office/officeart/2005/8/layout/default"/>
    <dgm:cxn modelId="{0672C955-0FA3-45C4-975E-14138576D6F8}" type="presParOf" srcId="{0E853C5D-385D-4F61-8547-1DD7B0E082AE}" destId="{E5E9AD00-C476-4F0C-A431-93D394E0E96C}" srcOrd="24" destOrd="0" presId="urn:microsoft.com/office/officeart/2005/8/layout/default"/>
    <dgm:cxn modelId="{81AE1AF1-A07F-4F4C-99BF-A41622BB6C70}" type="presParOf" srcId="{0E853C5D-385D-4F61-8547-1DD7B0E082AE}" destId="{341BBF57-AEDA-4B52-82DA-7198C90D8F22}" srcOrd="25" destOrd="0" presId="urn:microsoft.com/office/officeart/2005/8/layout/default"/>
    <dgm:cxn modelId="{DFDFF3F1-AF94-47D6-B78A-44BA0085AA9E}" type="presParOf" srcId="{0E853C5D-385D-4F61-8547-1DD7B0E082AE}" destId="{C8CBD2FB-60E1-4369-BC5C-0B2FB4B3A79B}" srcOrd="26" destOrd="0" presId="urn:microsoft.com/office/officeart/2005/8/layout/default"/>
    <dgm:cxn modelId="{DE48387B-C3EE-4ED4-8CE7-6172E84E2A41}" type="presParOf" srcId="{0E853C5D-385D-4F61-8547-1DD7B0E082AE}" destId="{4D30388B-4F72-4913-A1D2-D634965C8EBF}" srcOrd="27" destOrd="0" presId="urn:microsoft.com/office/officeart/2005/8/layout/default"/>
    <dgm:cxn modelId="{BCEC5D16-ED17-453D-A720-736949771B39}" type="presParOf" srcId="{0E853C5D-385D-4F61-8547-1DD7B0E082AE}" destId="{F490FFAF-19E6-49FD-9595-4B3F2B01284A}" srcOrd="28" destOrd="0" presId="urn:microsoft.com/office/officeart/2005/8/layout/default"/>
    <dgm:cxn modelId="{8678DA5E-053B-4E92-8479-DAC2EAD308DA}" type="presParOf" srcId="{0E853C5D-385D-4F61-8547-1DD7B0E082AE}" destId="{33D91FE2-5F43-427A-9C03-126AE9F9090C}" srcOrd="29" destOrd="0" presId="urn:microsoft.com/office/officeart/2005/8/layout/default"/>
    <dgm:cxn modelId="{35BFC4B5-94E0-41C9-9CB4-13F961CE6640}" type="presParOf" srcId="{0E853C5D-385D-4F61-8547-1DD7B0E082AE}" destId="{D5079737-539D-4BAA-83E2-3488B54F1571}" srcOrd="30" destOrd="0" presId="urn:microsoft.com/office/officeart/2005/8/layout/default"/>
    <dgm:cxn modelId="{F279F334-8A00-4D63-A00E-FE3977A0A2D1}" type="presParOf" srcId="{0E853C5D-385D-4F61-8547-1DD7B0E082AE}" destId="{B614015C-9743-446E-913E-A771DAEBFFD5}" srcOrd="31" destOrd="0" presId="urn:microsoft.com/office/officeart/2005/8/layout/default"/>
    <dgm:cxn modelId="{5BF91E49-155E-48CD-BE36-744E2A0E8600}" type="presParOf" srcId="{0E853C5D-385D-4F61-8547-1DD7B0E082AE}" destId="{1AD46383-4AD4-4077-93A4-35A708500606}" srcOrd="32" destOrd="0" presId="urn:microsoft.com/office/officeart/2005/8/layout/default"/>
    <dgm:cxn modelId="{2B352592-BA6C-4079-BAED-3FE8A5970AD2}" type="presParOf" srcId="{0E853C5D-385D-4F61-8547-1DD7B0E082AE}" destId="{D593C551-B77C-4076-88E2-9D6AC45EDA89}" srcOrd="33" destOrd="0" presId="urn:microsoft.com/office/officeart/2005/8/layout/default"/>
    <dgm:cxn modelId="{A2EE6014-DFBF-4EB5-B2EA-9EB3E7F1AF97}" type="presParOf" srcId="{0E853C5D-385D-4F61-8547-1DD7B0E082AE}" destId="{BB669D4A-D15D-48AE-B0D6-505A1EEA8B9E}" srcOrd="34" destOrd="0" presId="urn:microsoft.com/office/officeart/2005/8/layout/default"/>
    <dgm:cxn modelId="{7C6B672C-E033-462B-80F9-8F8D8D3476D6}" type="presParOf" srcId="{0E853C5D-385D-4F61-8547-1DD7B0E082AE}" destId="{7038126C-EF5E-4BC2-B958-4560354F4B56}" srcOrd="35" destOrd="0" presId="urn:microsoft.com/office/officeart/2005/8/layout/default"/>
    <dgm:cxn modelId="{ADD02AAE-EAA7-4853-B81A-2B98C96EF0A3}" type="presParOf" srcId="{0E853C5D-385D-4F61-8547-1DD7B0E082AE}" destId="{215849FB-A429-438D-B965-4A6D5057BF54}" srcOrd="36" destOrd="0" presId="urn:microsoft.com/office/officeart/2005/8/layout/default"/>
    <dgm:cxn modelId="{FFDAC152-3AD5-43B7-9847-37269B5DF0BA}" type="presParOf" srcId="{0E853C5D-385D-4F61-8547-1DD7B0E082AE}" destId="{6A25E04D-AA02-4FD9-8050-0375884DFFDB}" srcOrd="37" destOrd="0" presId="urn:microsoft.com/office/officeart/2005/8/layout/default"/>
    <dgm:cxn modelId="{6C2E7BE4-EEA4-48CB-9E53-2EA35FDE85D6}" type="presParOf" srcId="{0E853C5D-385D-4F61-8547-1DD7B0E082AE}" destId="{46E3ADD2-92AD-4BA1-8F73-C399857F23F1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A52F2F-402C-4C6E-B798-7D8C31F7A9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C7093B-EA74-4606-8326-B4AB80ACAE8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Полномочия Президента Кыргызской Республики в формировании исполнительного органа государственной власти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DAD0848-73B4-4D2D-AA55-E8C363B02F1D}" type="sibTrans" cxnId="{A94A9C04-9CCC-4332-94EE-F251926363AA}">
      <dgm:prSet/>
      <dgm:spPr/>
      <dgm:t>
        <a:bodyPr/>
        <a:lstStyle/>
        <a:p>
          <a:endParaRPr lang="ru-RU"/>
        </a:p>
      </dgm:t>
    </dgm:pt>
    <dgm:pt modelId="{4B8B70F8-E5D4-468D-BC9C-CE14216EF081}" type="parTrans" cxnId="{A94A9C04-9CCC-4332-94EE-F251926363AA}">
      <dgm:prSet/>
      <dgm:spPr/>
      <dgm:t>
        <a:bodyPr/>
        <a:lstStyle/>
        <a:p>
          <a:endParaRPr lang="ru-RU"/>
        </a:p>
      </dgm:t>
    </dgm:pt>
    <dgm:pt modelId="{860BA887-AC1A-435F-AA45-5F844B4CE10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Место и роль Премьер – министра Кыргызской Республики в государственном управлении: правовой аспект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D531D8F-888F-4986-97AD-5D273F860EEA}" type="sibTrans" cxnId="{B76E012F-6C2E-46D5-9346-63516FD2CB09}">
      <dgm:prSet/>
      <dgm:spPr/>
      <dgm:t>
        <a:bodyPr/>
        <a:lstStyle/>
        <a:p>
          <a:endParaRPr lang="ru-RU"/>
        </a:p>
      </dgm:t>
    </dgm:pt>
    <dgm:pt modelId="{C276A773-866A-4ED7-A760-977B46A52030}" type="parTrans" cxnId="{B76E012F-6C2E-46D5-9346-63516FD2CB09}">
      <dgm:prSet/>
      <dgm:spPr/>
      <dgm:t>
        <a:bodyPr/>
        <a:lstStyle/>
        <a:p>
          <a:endParaRPr lang="ru-RU"/>
        </a:p>
      </dgm:t>
    </dgm:pt>
    <dgm:pt modelId="{D17F0696-B2C7-4FE4-AA1C-90DD1945B61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Конституционно-правовые основы ответственности института Президента Кыргызской Республики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FF723B5-A84A-4B7C-86DD-159B452401CA}" type="sibTrans" cxnId="{F2B46389-241B-4326-B3D3-4F959AEFCB45}">
      <dgm:prSet/>
      <dgm:spPr/>
      <dgm:t>
        <a:bodyPr/>
        <a:lstStyle/>
        <a:p>
          <a:endParaRPr lang="ru-RU"/>
        </a:p>
      </dgm:t>
    </dgm:pt>
    <dgm:pt modelId="{9BC79A15-F626-4BDD-9217-47229EE364EB}" type="parTrans" cxnId="{F2B46389-241B-4326-B3D3-4F959AEFCB45}">
      <dgm:prSet/>
      <dgm:spPr/>
      <dgm:t>
        <a:bodyPr/>
        <a:lstStyle/>
        <a:p>
          <a:endParaRPr lang="ru-RU"/>
        </a:p>
      </dgm:t>
    </dgm:pt>
    <dgm:pt modelId="{1EF21D7E-0FA0-4F75-B9E1-6CA8EEF2145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Конституционно-правовые и партийно-политические полномочия депутата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Кенеша</a:t>
          </a: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Кыргызской Республики.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B403660-12FA-420F-851B-CD7D35EA166F}" type="sibTrans" cxnId="{5A8F7D12-B544-4C3F-A5F0-F518B07A71AB}">
      <dgm:prSet/>
      <dgm:spPr/>
      <dgm:t>
        <a:bodyPr/>
        <a:lstStyle/>
        <a:p>
          <a:endParaRPr lang="ru-RU"/>
        </a:p>
      </dgm:t>
    </dgm:pt>
    <dgm:pt modelId="{3A01C340-4D80-434D-8F3B-3D8EADA3AEEF}" type="parTrans" cxnId="{5A8F7D12-B544-4C3F-A5F0-F518B07A71AB}">
      <dgm:prSet/>
      <dgm:spPr/>
      <dgm:t>
        <a:bodyPr/>
        <a:lstStyle/>
        <a:p>
          <a:endParaRPr lang="ru-RU"/>
        </a:p>
      </dgm:t>
    </dgm:pt>
    <dgm:pt modelId="{71A233F7-BA7B-44B8-96FA-B283F4C115EA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Полномочия органов местного самоуправления в сфере землепользования и строительства и проблемы их реализации.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4432230-8826-4381-88CF-8FC8681E6FAF}" type="sibTrans" cxnId="{7FB8A134-0DEC-41B2-A82F-7271F2814494}">
      <dgm:prSet/>
      <dgm:spPr/>
      <dgm:t>
        <a:bodyPr/>
        <a:lstStyle/>
        <a:p>
          <a:endParaRPr lang="ru-RU"/>
        </a:p>
      </dgm:t>
    </dgm:pt>
    <dgm:pt modelId="{B4674FB7-1D3F-4069-B0BB-BADE0AEDC8C5}" type="parTrans" cxnId="{7FB8A134-0DEC-41B2-A82F-7271F2814494}">
      <dgm:prSet/>
      <dgm:spPr/>
      <dgm:t>
        <a:bodyPr/>
        <a:lstStyle/>
        <a:p>
          <a:endParaRPr lang="ru-RU"/>
        </a:p>
      </dgm:t>
    </dgm:pt>
    <dgm:pt modelId="{85732520-ECD0-4C37-B0DD-339D08A1A0A8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Местная государственная администрация и система местного самоуправления в Кыргызской Республике: вопросы правового регулирования и статуса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855C194-4D29-4344-8CF8-EB5B18797DF9}" type="sibTrans" cxnId="{7ABCB919-9C21-417B-A494-DBC9E1B1BDC4}">
      <dgm:prSet/>
      <dgm:spPr/>
      <dgm:t>
        <a:bodyPr/>
        <a:lstStyle/>
        <a:p>
          <a:endParaRPr lang="ru-RU"/>
        </a:p>
      </dgm:t>
    </dgm:pt>
    <dgm:pt modelId="{9A098ED1-3F8D-4C20-A29A-C1C356A0292F}" type="parTrans" cxnId="{7ABCB919-9C21-417B-A494-DBC9E1B1BDC4}">
      <dgm:prSet/>
      <dgm:spPr/>
      <dgm:t>
        <a:bodyPr/>
        <a:lstStyle/>
        <a:p>
          <a:endParaRPr lang="ru-RU"/>
        </a:p>
      </dgm:t>
    </dgm:pt>
    <dgm:pt modelId="{2F3B6614-788C-4625-815C-D90EE3840909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Организация деятельность местной государственной администрации: правовые вопросы теории и практики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91D188F-CF97-43D6-B6B1-B338817A5FED}" type="sibTrans" cxnId="{EB97E067-AB29-4C03-B609-60083C1A1165}">
      <dgm:prSet/>
      <dgm:spPr/>
      <dgm:t>
        <a:bodyPr/>
        <a:lstStyle/>
        <a:p>
          <a:endParaRPr lang="ru-RU"/>
        </a:p>
      </dgm:t>
    </dgm:pt>
    <dgm:pt modelId="{C286D946-3D9B-417A-8FF3-8B6F57B19840}" type="parTrans" cxnId="{EB97E067-AB29-4C03-B609-60083C1A1165}">
      <dgm:prSet/>
      <dgm:spPr/>
      <dgm:t>
        <a:bodyPr/>
        <a:lstStyle/>
        <a:p>
          <a:endParaRPr lang="ru-RU"/>
        </a:p>
      </dgm:t>
    </dgm:pt>
    <dgm:pt modelId="{61F3916F-3774-4BD7-A170-D42DBCE5B3EB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Особенности парламентских выборов по партийным спискам в Кыргызской Республике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7194DC6-AF0A-44A8-9D76-07F150D79B24}" type="sibTrans" cxnId="{2D8ABFA2-2021-4245-BC58-B97019816017}">
      <dgm:prSet/>
      <dgm:spPr/>
      <dgm:t>
        <a:bodyPr/>
        <a:lstStyle/>
        <a:p>
          <a:endParaRPr lang="ru-RU"/>
        </a:p>
      </dgm:t>
    </dgm:pt>
    <dgm:pt modelId="{B7B27827-6DF4-4527-AD3B-ECC3FD9D60D7}" type="parTrans" cxnId="{2D8ABFA2-2021-4245-BC58-B97019816017}">
      <dgm:prSet/>
      <dgm:spPr/>
      <dgm:t>
        <a:bodyPr/>
        <a:lstStyle/>
        <a:p>
          <a:endParaRPr lang="ru-RU"/>
        </a:p>
      </dgm:t>
    </dgm:pt>
    <dgm:pt modelId="{99933E71-D4AC-482B-BC90-122CB3C6B1CB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Особенности проведения предвыборной агитации через СМИ.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2171FC5-2D55-4215-B125-90C55943A243}" type="sibTrans" cxnId="{986B389C-3395-4B9A-92FE-C2DFB2BF1E0E}">
      <dgm:prSet/>
      <dgm:spPr/>
      <dgm:t>
        <a:bodyPr/>
        <a:lstStyle/>
        <a:p>
          <a:endParaRPr lang="ru-RU"/>
        </a:p>
      </dgm:t>
    </dgm:pt>
    <dgm:pt modelId="{5B7341AB-F3E8-4450-958D-49E50EB00E94}" type="parTrans" cxnId="{986B389C-3395-4B9A-92FE-C2DFB2BF1E0E}">
      <dgm:prSet/>
      <dgm:spPr/>
      <dgm:t>
        <a:bodyPr/>
        <a:lstStyle/>
        <a:p>
          <a:endParaRPr lang="ru-RU"/>
        </a:p>
      </dgm:t>
    </dgm:pt>
    <dgm:pt modelId="{53C786D9-A126-4664-A2D3-8BFCC3DCDFBB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Меры юридической ответственности за нарушение законодательства о предвыборной агитации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2D71BE9-48E6-47F3-9027-C725EE5467F3}" type="sibTrans" cxnId="{E7024909-2C5D-4E6B-9C6F-BA496D4CCF97}">
      <dgm:prSet/>
      <dgm:spPr/>
      <dgm:t>
        <a:bodyPr/>
        <a:lstStyle/>
        <a:p>
          <a:endParaRPr lang="ru-RU"/>
        </a:p>
      </dgm:t>
    </dgm:pt>
    <dgm:pt modelId="{623501C6-5436-42EE-81FF-BE9820F4966E}" type="parTrans" cxnId="{E7024909-2C5D-4E6B-9C6F-BA496D4CCF97}">
      <dgm:prSet/>
      <dgm:spPr/>
      <dgm:t>
        <a:bodyPr/>
        <a:lstStyle/>
        <a:p>
          <a:endParaRPr lang="ru-RU"/>
        </a:p>
      </dgm:t>
    </dgm:pt>
    <dgm:pt modelId="{D6020F48-C66D-4333-A4A7-9B772A10B523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Организация деятельность территориальной избирательной комиссии по обеспечению законности в избирательном процессе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C422729-3335-4218-9560-094FDE046C3B}" type="sibTrans" cxnId="{A1CABF09-C74B-4318-94E2-659D7F1C21DD}">
      <dgm:prSet/>
      <dgm:spPr/>
      <dgm:t>
        <a:bodyPr/>
        <a:lstStyle/>
        <a:p>
          <a:endParaRPr lang="ru-RU"/>
        </a:p>
      </dgm:t>
    </dgm:pt>
    <dgm:pt modelId="{3E6B9690-D98C-4A2C-B726-F5B870771BA8}" type="parTrans" cxnId="{A1CABF09-C74B-4318-94E2-659D7F1C21DD}">
      <dgm:prSet/>
      <dgm:spPr/>
      <dgm:t>
        <a:bodyPr/>
        <a:lstStyle/>
        <a:p>
          <a:endParaRPr lang="ru-RU"/>
        </a:p>
      </dgm:t>
    </dgm:pt>
    <dgm:pt modelId="{02171CA8-C3EE-4456-BE11-F9073B1FC82A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Судебная защита избирательных прав участников избирательного процесса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B4AFD25-70D0-4334-8CC7-58DC1A09103F}" type="sibTrans" cxnId="{54F69FB9-A4B0-4039-B8B1-867FD8608B67}">
      <dgm:prSet/>
      <dgm:spPr/>
      <dgm:t>
        <a:bodyPr/>
        <a:lstStyle/>
        <a:p>
          <a:endParaRPr lang="ru-RU"/>
        </a:p>
      </dgm:t>
    </dgm:pt>
    <dgm:pt modelId="{C37E2860-F8DF-48A1-951E-29ED3268777E}" type="parTrans" cxnId="{54F69FB9-A4B0-4039-B8B1-867FD8608B67}">
      <dgm:prSet/>
      <dgm:spPr/>
      <dgm:t>
        <a:bodyPr/>
        <a:lstStyle/>
        <a:p>
          <a:endParaRPr lang="ru-RU"/>
        </a:p>
      </dgm:t>
    </dgm:pt>
    <dgm:pt modelId="{88267AD3-8CC4-46BF-A12A-1749BEE21D75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Отечественный и зарубежный опыт применения автоматизированных систем управления документооборотом в органах исполнительной власти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D0FF032-DD45-48A3-B96C-D1097128CD6C}" type="sibTrans" cxnId="{469A829C-258E-4BD0-A7B2-DD1E53D67E40}">
      <dgm:prSet/>
      <dgm:spPr/>
      <dgm:t>
        <a:bodyPr/>
        <a:lstStyle/>
        <a:p>
          <a:endParaRPr lang="ru-RU"/>
        </a:p>
      </dgm:t>
    </dgm:pt>
    <dgm:pt modelId="{DF921804-FDA0-4111-A2B2-66C78BC78F6A}" type="parTrans" cxnId="{469A829C-258E-4BD0-A7B2-DD1E53D67E40}">
      <dgm:prSet/>
      <dgm:spPr/>
      <dgm:t>
        <a:bodyPr/>
        <a:lstStyle/>
        <a:p>
          <a:endParaRPr lang="ru-RU"/>
        </a:p>
      </dgm:t>
    </dgm:pt>
    <dgm:pt modelId="{A33A934E-E73C-4EBE-A2D8-4291C425D9E4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Оценка качества реализации государственных программ и проектов на основе использования информационно-аналитических технологий: теоретико-правовой аспект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ECAEACA-1E3C-48BD-87AE-75D6EEA69CE6}" type="sibTrans" cxnId="{678FACCA-2551-48DD-BD9F-530E4A0A09A0}">
      <dgm:prSet/>
      <dgm:spPr/>
      <dgm:t>
        <a:bodyPr/>
        <a:lstStyle/>
        <a:p>
          <a:endParaRPr lang="ru-RU"/>
        </a:p>
      </dgm:t>
    </dgm:pt>
    <dgm:pt modelId="{C1982B77-2229-41F0-BF3F-8F5DD9915760}" type="parTrans" cxnId="{678FACCA-2551-48DD-BD9F-530E4A0A09A0}">
      <dgm:prSet/>
      <dgm:spPr/>
      <dgm:t>
        <a:bodyPr/>
        <a:lstStyle/>
        <a:p>
          <a:endParaRPr lang="ru-RU"/>
        </a:p>
      </dgm:t>
    </dgm:pt>
    <dgm:pt modelId="{FFD596FE-85CD-49F1-8FF1-3687A6BE2010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Теоретические и практические проблемы системы и структуры органов исполнительной власти.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BB33AD3-F983-4A4E-83D6-4AA0A7D70788}" type="sibTrans" cxnId="{65F4CB42-E680-4571-BA16-0F657F1D5D6D}">
      <dgm:prSet/>
      <dgm:spPr/>
      <dgm:t>
        <a:bodyPr/>
        <a:lstStyle/>
        <a:p>
          <a:endParaRPr lang="ru-RU"/>
        </a:p>
      </dgm:t>
    </dgm:pt>
    <dgm:pt modelId="{E5DA6799-AA46-4351-A7AE-FD932D0DA992}" type="parTrans" cxnId="{65F4CB42-E680-4571-BA16-0F657F1D5D6D}">
      <dgm:prSet/>
      <dgm:spPr/>
      <dgm:t>
        <a:bodyPr/>
        <a:lstStyle/>
        <a:p>
          <a:endParaRPr lang="ru-RU"/>
        </a:p>
      </dgm:t>
    </dgm:pt>
    <dgm:pt modelId="{4AD77070-FB03-40FE-AA0D-1FCFAB22B193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Актуальные вопросы административного судопроизводства и перспективы дальнейшего развития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6754B36-D8E8-476A-8B14-9F8564B5280F}" type="sibTrans" cxnId="{CA22C969-519F-4A14-95BA-5D4FEF6317B5}">
      <dgm:prSet/>
      <dgm:spPr/>
      <dgm:t>
        <a:bodyPr/>
        <a:lstStyle/>
        <a:p>
          <a:endParaRPr lang="ru-RU"/>
        </a:p>
      </dgm:t>
    </dgm:pt>
    <dgm:pt modelId="{DFDDC09F-8E5F-4B6B-9974-7A06EEF24FAA}" type="parTrans" cxnId="{CA22C969-519F-4A14-95BA-5D4FEF6317B5}">
      <dgm:prSet/>
      <dgm:spPr/>
      <dgm:t>
        <a:bodyPr/>
        <a:lstStyle/>
        <a:p>
          <a:endParaRPr lang="ru-RU"/>
        </a:p>
      </dgm:t>
    </dgm:pt>
    <dgm:pt modelId="{E1AC7AE2-141A-40EB-BBD5-000F78D1672E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Антикоррупционная политика в Кыргызской Республике, методы и способы борьбы в системе государственных органов. 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9224B0D-F5BB-44BE-87CC-F921C443B203}" type="sibTrans" cxnId="{3D0978BF-AAA2-407E-A650-AB45AF335683}">
      <dgm:prSet/>
      <dgm:spPr/>
      <dgm:t>
        <a:bodyPr/>
        <a:lstStyle/>
        <a:p>
          <a:endParaRPr lang="ru-RU"/>
        </a:p>
      </dgm:t>
    </dgm:pt>
    <dgm:pt modelId="{F504EEEC-CE3D-479E-B3D2-6D429731DD0A}" type="parTrans" cxnId="{3D0978BF-AAA2-407E-A650-AB45AF335683}">
      <dgm:prSet/>
      <dgm:spPr/>
      <dgm:t>
        <a:bodyPr/>
        <a:lstStyle/>
        <a:p>
          <a:endParaRPr lang="ru-RU"/>
        </a:p>
      </dgm:t>
    </dgm:pt>
    <dgm:pt modelId="{C0ACDF71-38C4-444D-BD23-0E8F9FCB50D0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Государственная политика и нормативно-правовое регулирование в области национальной безопасности.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39CDBDA-2088-4FE7-910B-7B0B1FD59DFC}" type="sibTrans" cxnId="{BBA026C5-0429-4DE4-892E-44D84B6E0EAA}">
      <dgm:prSet/>
      <dgm:spPr/>
      <dgm:t>
        <a:bodyPr/>
        <a:lstStyle/>
        <a:p>
          <a:endParaRPr lang="ru-RU"/>
        </a:p>
      </dgm:t>
    </dgm:pt>
    <dgm:pt modelId="{30AD1049-0159-44A6-97B1-C04BF6068F92}" type="parTrans" cxnId="{BBA026C5-0429-4DE4-892E-44D84B6E0EAA}">
      <dgm:prSet/>
      <dgm:spPr/>
      <dgm:t>
        <a:bodyPr/>
        <a:lstStyle/>
        <a:p>
          <a:endParaRPr lang="ru-RU"/>
        </a:p>
      </dgm:t>
    </dgm:pt>
    <dgm:pt modelId="{AE39C1A2-E607-46C2-B6D1-8731D7CAEFCF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реализации и тенденции развития отдельных направлений государственного регулирования в области обороны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5284D8E-8577-4EDE-BBD5-09D52CC9DF99}" type="sibTrans" cxnId="{71B9A227-D65F-4015-B106-0BF79FC02B38}">
      <dgm:prSet/>
      <dgm:spPr/>
      <dgm:t>
        <a:bodyPr/>
        <a:lstStyle/>
        <a:p>
          <a:endParaRPr lang="ru-RU"/>
        </a:p>
      </dgm:t>
    </dgm:pt>
    <dgm:pt modelId="{1EE71C6D-D232-42E4-BE7A-FCB2641EB5BE}" type="parTrans" cxnId="{71B9A227-D65F-4015-B106-0BF79FC02B38}">
      <dgm:prSet/>
      <dgm:spPr/>
      <dgm:t>
        <a:bodyPr/>
        <a:lstStyle/>
        <a:p>
          <a:endParaRPr lang="ru-RU"/>
        </a:p>
      </dgm:t>
    </dgm:pt>
    <dgm:pt modelId="{404A5D02-E80C-46E1-B969-5335F50EF3A9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административно-правовой организации государственного управления в области внутренних дел.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EE7003E-7B96-45E3-8093-4550BF97B998}" type="sibTrans" cxnId="{319E85EB-B25E-40AF-86E8-6BF257C4BBBC}">
      <dgm:prSet/>
      <dgm:spPr/>
      <dgm:t>
        <a:bodyPr/>
        <a:lstStyle/>
        <a:p>
          <a:endParaRPr lang="ru-RU"/>
        </a:p>
      </dgm:t>
    </dgm:pt>
    <dgm:pt modelId="{2B0798F2-5BF6-442D-85AE-8F064AD1BA65}" type="parTrans" cxnId="{319E85EB-B25E-40AF-86E8-6BF257C4BBBC}">
      <dgm:prSet/>
      <dgm:spPr/>
      <dgm:t>
        <a:bodyPr/>
        <a:lstStyle/>
        <a:p>
          <a:endParaRPr lang="ru-RU"/>
        </a:p>
      </dgm:t>
    </dgm:pt>
    <dgm:pt modelId="{0E853C5D-385D-4F61-8547-1DD7B0E082AE}" type="pres">
      <dgm:prSet presAssocID="{8FA52F2F-402C-4C6E-B798-7D8C31F7A9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B331F7-807F-4E6F-B115-8169144A0F08}" type="pres">
      <dgm:prSet presAssocID="{7EC7093B-EA74-4606-8326-B4AB80ACAE8E}" presName="node" presStyleLbl="node1" presStyleIdx="0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27A90F7A-5B03-4063-A126-7B0F14CF1EBE}" type="pres">
      <dgm:prSet presAssocID="{8DAD0848-73B4-4D2D-AA55-E8C363B02F1D}" presName="sibTrans" presStyleCnt="0"/>
      <dgm:spPr/>
    </dgm:pt>
    <dgm:pt modelId="{45431385-4BF9-43EC-AB8F-7C0709F01BBC}" type="pres">
      <dgm:prSet presAssocID="{860BA887-AC1A-435F-AA45-5F844B4CE10E}" presName="node" presStyleLbl="node1" presStyleIdx="1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BA9EFFC-2946-42AD-972F-52D04D2189F3}" type="pres">
      <dgm:prSet presAssocID="{9D531D8F-888F-4986-97AD-5D273F860EEA}" presName="sibTrans" presStyleCnt="0"/>
      <dgm:spPr/>
    </dgm:pt>
    <dgm:pt modelId="{E594B972-5B03-451F-9A68-BA9F0E2C3811}" type="pres">
      <dgm:prSet presAssocID="{D17F0696-B2C7-4FE4-AA1C-90DD1945B619}" presName="node" presStyleLbl="node1" presStyleIdx="2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82616B1-E5CF-40AC-9954-451689FD1F16}" type="pres">
      <dgm:prSet presAssocID="{5FF723B5-A84A-4B7C-86DD-159B452401CA}" presName="sibTrans" presStyleCnt="0"/>
      <dgm:spPr/>
    </dgm:pt>
    <dgm:pt modelId="{AD5142D3-F763-498F-968F-633CF1FB306D}" type="pres">
      <dgm:prSet presAssocID="{1EF21D7E-0FA0-4F75-B9E1-6CA8EEF2145F}" presName="node" presStyleLbl="node1" presStyleIdx="3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ED86D4E4-BE0C-447F-BB45-E2DB33C60865}" type="pres">
      <dgm:prSet presAssocID="{9B403660-12FA-420F-851B-CD7D35EA166F}" presName="sibTrans" presStyleCnt="0"/>
      <dgm:spPr/>
    </dgm:pt>
    <dgm:pt modelId="{CAD95BA1-4A32-490C-A290-FB3E747068CE}" type="pres">
      <dgm:prSet presAssocID="{71A233F7-BA7B-44B8-96FA-B283F4C115EA}" presName="node" presStyleLbl="node1" presStyleIdx="4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7A1466F-C4C6-4203-ACC7-3A238F8B235F}" type="pres">
      <dgm:prSet presAssocID="{C4432230-8826-4381-88CF-8FC8681E6FAF}" presName="sibTrans" presStyleCnt="0"/>
      <dgm:spPr/>
    </dgm:pt>
    <dgm:pt modelId="{14D0B8C9-2A99-4532-B6AE-A6516750928A}" type="pres">
      <dgm:prSet presAssocID="{85732520-ECD0-4C37-B0DD-339D08A1A0A8}" presName="node" presStyleLbl="node1" presStyleIdx="5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2A5F631-F803-4CF0-BECD-AD94D88DF061}" type="pres">
      <dgm:prSet presAssocID="{7855C194-4D29-4344-8CF8-EB5B18797DF9}" presName="sibTrans" presStyleCnt="0"/>
      <dgm:spPr/>
    </dgm:pt>
    <dgm:pt modelId="{4F2D4E43-1320-4FF6-8CBA-58C9C20128D9}" type="pres">
      <dgm:prSet presAssocID="{2F3B6614-788C-4625-815C-D90EE3840909}" presName="node" presStyleLbl="node1" presStyleIdx="6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1D56EEC8-A520-4166-972A-8C3758BBE86B}" type="pres">
      <dgm:prSet presAssocID="{C91D188F-CF97-43D6-B6B1-B338817A5FED}" presName="sibTrans" presStyleCnt="0"/>
      <dgm:spPr/>
    </dgm:pt>
    <dgm:pt modelId="{6BFFCE0C-8A17-44CB-94EF-E792A3EC2F1F}" type="pres">
      <dgm:prSet presAssocID="{61F3916F-3774-4BD7-A170-D42DBCE5B3EB}" presName="node" presStyleLbl="node1" presStyleIdx="7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635D703C-66B2-40DC-99F8-4725967113B5}" type="pres">
      <dgm:prSet presAssocID="{67194DC6-AF0A-44A8-9D76-07F150D79B24}" presName="sibTrans" presStyleCnt="0"/>
      <dgm:spPr/>
    </dgm:pt>
    <dgm:pt modelId="{7C1FE514-2420-40BA-9E1B-A34586AE581F}" type="pres">
      <dgm:prSet presAssocID="{99933E71-D4AC-482B-BC90-122CB3C6B1CB}" presName="node" presStyleLbl="node1" presStyleIdx="8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16759CAC-F5D5-456D-A941-7D33585273DA}" type="pres">
      <dgm:prSet presAssocID="{32171FC5-2D55-4215-B125-90C55943A243}" presName="sibTrans" presStyleCnt="0"/>
      <dgm:spPr/>
    </dgm:pt>
    <dgm:pt modelId="{97F0B45C-61F8-4BD8-9389-490FC3A3861D}" type="pres">
      <dgm:prSet presAssocID="{53C786D9-A126-4664-A2D3-8BFCC3DCDFBB}" presName="node" presStyleLbl="node1" presStyleIdx="9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7CCFC78-AAA7-4289-8134-8DEFD9EDA7B3}" type="pres">
      <dgm:prSet presAssocID="{92D71BE9-48E6-47F3-9027-C725EE5467F3}" presName="sibTrans" presStyleCnt="0"/>
      <dgm:spPr/>
    </dgm:pt>
    <dgm:pt modelId="{2CDB008C-4E1A-415D-B77B-0B6EB143F98D}" type="pres">
      <dgm:prSet presAssocID="{D6020F48-C66D-4333-A4A7-9B772A10B523}" presName="node" presStyleLbl="node1" presStyleIdx="10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AAD5CA96-6CD6-47C8-BD70-9A736A83C7C8}" type="pres">
      <dgm:prSet presAssocID="{9C422729-3335-4218-9560-094FDE046C3B}" presName="sibTrans" presStyleCnt="0"/>
      <dgm:spPr/>
    </dgm:pt>
    <dgm:pt modelId="{FDE7E985-9E77-49E9-A8AA-91E28BB4F000}" type="pres">
      <dgm:prSet presAssocID="{02171CA8-C3EE-4456-BE11-F9073B1FC82A}" presName="node" presStyleLbl="node1" presStyleIdx="11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9006A48C-8E2C-4273-BB55-3F437858D625}" type="pres">
      <dgm:prSet presAssocID="{4B4AFD25-70D0-4334-8CC7-58DC1A09103F}" presName="sibTrans" presStyleCnt="0"/>
      <dgm:spPr/>
    </dgm:pt>
    <dgm:pt modelId="{7DF9E015-8EC7-4365-97E7-6447486F4C25}" type="pres">
      <dgm:prSet presAssocID="{88267AD3-8CC4-46BF-A12A-1749BEE21D75}" presName="node" presStyleLbl="node1" presStyleIdx="12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49C700CB-3920-42FE-A1AA-E553868B8F8A}" type="pres">
      <dgm:prSet presAssocID="{7D0FF032-DD45-48A3-B96C-D1097128CD6C}" presName="sibTrans" presStyleCnt="0"/>
      <dgm:spPr/>
    </dgm:pt>
    <dgm:pt modelId="{1FD8A936-832F-4460-A33B-A85FAB30515D}" type="pres">
      <dgm:prSet presAssocID="{A33A934E-E73C-4EBE-A2D8-4291C425D9E4}" presName="node" presStyleLbl="node1" presStyleIdx="13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D5B535C1-605E-453A-AFCC-5D1B3000C73D}" type="pres">
      <dgm:prSet presAssocID="{6ECAEACA-1E3C-48BD-87AE-75D6EEA69CE6}" presName="sibTrans" presStyleCnt="0"/>
      <dgm:spPr/>
    </dgm:pt>
    <dgm:pt modelId="{C131A80F-05ED-445B-996A-E77EA0885FEA}" type="pres">
      <dgm:prSet presAssocID="{FFD596FE-85CD-49F1-8FF1-3687A6BE2010}" presName="node" presStyleLbl="node1" presStyleIdx="14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DB65DA87-7449-46A9-930A-3A73999C9194}" type="pres">
      <dgm:prSet presAssocID="{FBB33AD3-F983-4A4E-83D6-4AA0A7D70788}" presName="sibTrans" presStyleCnt="0"/>
      <dgm:spPr/>
    </dgm:pt>
    <dgm:pt modelId="{774E9984-F681-4475-816F-2052F55F1272}" type="pres">
      <dgm:prSet presAssocID="{4AD77070-FB03-40FE-AA0D-1FCFAB22B193}" presName="node" presStyleLbl="node1" presStyleIdx="15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F9DA06A1-11DD-4459-AF31-1D46D51F5FC9}" type="pres">
      <dgm:prSet presAssocID="{A6754B36-D8E8-476A-8B14-9F8564B5280F}" presName="sibTrans" presStyleCnt="0"/>
      <dgm:spPr/>
    </dgm:pt>
    <dgm:pt modelId="{15447A19-BEBF-48E1-936A-A83DA90B9B87}" type="pres">
      <dgm:prSet presAssocID="{E1AC7AE2-141A-40EB-BBD5-000F78D1672E}" presName="node" presStyleLbl="node1" presStyleIdx="16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94371961-1051-4A1E-BEF7-CF9348044F49}" type="pres">
      <dgm:prSet presAssocID="{A9224B0D-F5BB-44BE-87CC-F921C443B203}" presName="sibTrans" presStyleCnt="0"/>
      <dgm:spPr/>
    </dgm:pt>
    <dgm:pt modelId="{4FB3AFB8-D5FD-469E-BA88-66582A19821E}" type="pres">
      <dgm:prSet presAssocID="{C0ACDF71-38C4-444D-BD23-0E8F9FCB50D0}" presName="node" presStyleLbl="node1" presStyleIdx="17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805B16A7-2DBE-4F41-885D-AA2CE5E32F5B}" type="pres">
      <dgm:prSet presAssocID="{339CDBDA-2088-4FE7-910B-7B0B1FD59DFC}" presName="sibTrans" presStyleCnt="0"/>
      <dgm:spPr/>
    </dgm:pt>
    <dgm:pt modelId="{A234F7B5-184B-411A-ADB5-8AFE13A81F1A}" type="pres">
      <dgm:prSet presAssocID="{AE39C1A2-E607-46C2-B6D1-8731D7CAEFCF}" presName="node" presStyleLbl="node1" presStyleIdx="18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176C177B-AFC5-4C45-9DD6-EA59789F298F}" type="pres">
      <dgm:prSet presAssocID="{55284D8E-8577-4EDE-BBD5-09D52CC9DF99}" presName="sibTrans" presStyleCnt="0"/>
      <dgm:spPr/>
    </dgm:pt>
    <dgm:pt modelId="{C5BA745D-51D4-495A-A0B2-D4A15E5F6245}" type="pres">
      <dgm:prSet presAssocID="{404A5D02-E80C-46E1-B969-5335F50EF3A9}" presName="node" presStyleLbl="node1" presStyleIdx="19" presStyleCnt="2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</dgm:ptLst>
  <dgm:cxnLst>
    <dgm:cxn modelId="{678FACCA-2551-48DD-BD9F-530E4A0A09A0}" srcId="{8FA52F2F-402C-4C6E-B798-7D8C31F7A9A2}" destId="{A33A934E-E73C-4EBE-A2D8-4291C425D9E4}" srcOrd="13" destOrd="0" parTransId="{C1982B77-2229-41F0-BF3F-8F5DD9915760}" sibTransId="{6ECAEACA-1E3C-48BD-87AE-75D6EEA69CE6}"/>
    <dgm:cxn modelId="{4609F93F-4A71-4CC4-9057-38440EBAA6A2}" type="presOf" srcId="{53C786D9-A126-4664-A2D3-8BFCC3DCDFBB}" destId="{97F0B45C-61F8-4BD8-9389-490FC3A3861D}" srcOrd="0" destOrd="0" presId="urn:microsoft.com/office/officeart/2005/8/layout/default"/>
    <dgm:cxn modelId="{98B98F02-EA6E-4420-B07F-CBABF91D0803}" type="presOf" srcId="{8FA52F2F-402C-4C6E-B798-7D8C31F7A9A2}" destId="{0E853C5D-385D-4F61-8547-1DD7B0E082AE}" srcOrd="0" destOrd="0" presId="urn:microsoft.com/office/officeart/2005/8/layout/default"/>
    <dgm:cxn modelId="{986B389C-3395-4B9A-92FE-C2DFB2BF1E0E}" srcId="{8FA52F2F-402C-4C6E-B798-7D8C31F7A9A2}" destId="{99933E71-D4AC-482B-BC90-122CB3C6B1CB}" srcOrd="8" destOrd="0" parTransId="{5B7341AB-F3E8-4450-958D-49E50EB00E94}" sibTransId="{32171FC5-2D55-4215-B125-90C55943A243}"/>
    <dgm:cxn modelId="{C0F2018D-962C-4C75-A77C-7E511D2DE84B}" type="presOf" srcId="{D17F0696-B2C7-4FE4-AA1C-90DD1945B619}" destId="{E594B972-5B03-451F-9A68-BA9F0E2C3811}" srcOrd="0" destOrd="0" presId="urn:microsoft.com/office/officeart/2005/8/layout/default"/>
    <dgm:cxn modelId="{E7024909-2C5D-4E6B-9C6F-BA496D4CCF97}" srcId="{8FA52F2F-402C-4C6E-B798-7D8C31F7A9A2}" destId="{53C786D9-A126-4664-A2D3-8BFCC3DCDFBB}" srcOrd="9" destOrd="0" parTransId="{623501C6-5436-42EE-81FF-BE9820F4966E}" sibTransId="{92D71BE9-48E6-47F3-9027-C725EE5467F3}"/>
    <dgm:cxn modelId="{469A829C-258E-4BD0-A7B2-DD1E53D67E40}" srcId="{8FA52F2F-402C-4C6E-B798-7D8C31F7A9A2}" destId="{88267AD3-8CC4-46BF-A12A-1749BEE21D75}" srcOrd="12" destOrd="0" parTransId="{DF921804-FDA0-4111-A2B2-66C78BC78F6A}" sibTransId="{7D0FF032-DD45-48A3-B96C-D1097128CD6C}"/>
    <dgm:cxn modelId="{7ABCB919-9C21-417B-A494-DBC9E1B1BDC4}" srcId="{8FA52F2F-402C-4C6E-B798-7D8C31F7A9A2}" destId="{85732520-ECD0-4C37-B0DD-339D08A1A0A8}" srcOrd="5" destOrd="0" parTransId="{9A098ED1-3F8D-4C20-A29A-C1C356A0292F}" sibTransId="{7855C194-4D29-4344-8CF8-EB5B18797DF9}"/>
    <dgm:cxn modelId="{F2B46389-241B-4326-B3D3-4F959AEFCB45}" srcId="{8FA52F2F-402C-4C6E-B798-7D8C31F7A9A2}" destId="{D17F0696-B2C7-4FE4-AA1C-90DD1945B619}" srcOrd="2" destOrd="0" parTransId="{9BC79A15-F626-4BDD-9217-47229EE364EB}" sibTransId="{5FF723B5-A84A-4B7C-86DD-159B452401CA}"/>
    <dgm:cxn modelId="{BD438DCA-B604-4A7E-8B1F-9B585F399EEA}" type="presOf" srcId="{2F3B6614-788C-4625-815C-D90EE3840909}" destId="{4F2D4E43-1320-4FF6-8CBA-58C9C20128D9}" srcOrd="0" destOrd="0" presId="urn:microsoft.com/office/officeart/2005/8/layout/default"/>
    <dgm:cxn modelId="{0ABA4B3B-D66E-409D-895A-F9E9DC64B4F5}" type="presOf" srcId="{E1AC7AE2-141A-40EB-BBD5-000F78D1672E}" destId="{15447A19-BEBF-48E1-936A-A83DA90B9B87}" srcOrd="0" destOrd="0" presId="urn:microsoft.com/office/officeart/2005/8/layout/default"/>
    <dgm:cxn modelId="{2A153D31-C0D5-4440-8C01-273F994C1B72}" type="presOf" srcId="{61F3916F-3774-4BD7-A170-D42DBCE5B3EB}" destId="{6BFFCE0C-8A17-44CB-94EF-E792A3EC2F1F}" srcOrd="0" destOrd="0" presId="urn:microsoft.com/office/officeart/2005/8/layout/default"/>
    <dgm:cxn modelId="{A94A9C04-9CCC-4332-94EE-F251926363AA}" srcId="{8FA52F2F-402C-4C6E-B798-7D8C31F7A9A2}" destId="{7EC7093B-EA74-4606-8326-B4AB80ACAE8E}" srcOrd="0" destOrd="0" parTransId="{4B8B70F8-E5D4-468D-BC9C-CE14216EF081}" sibTransId="{8DAD0848-73B4-4D2D-AA55-E8C363B02F1D}"/>
    <dgm:cxn modelId="{02686368-F0E0-4961-A2B7-757772C3ED0E}" type="presOf" srcId="{860BA887-AC1A-435F-AA45-5F844B4CE10E}" destId="{45431385-4BF9-43EC-AB8F-7C0709F01BBC}" srcOrd="0" destOrd="0" presId="urn:microsoft.com/office/officeart/2005/8/layout/default"/>
    <dgm:cxn modelId="{989A26F6-185D-4AC7-816B-D5695389B33D}" type="presOf" srcId="{85732520-ECD0-4C37-B0DD-339D08A1A0A8}" destId="{14D0B8C9-2A99-4532-B6AE-A6516750928A}" srcOrd="0" destOrd="0" presId="urn:microsoft.com/office/officeart/2005/8/layout/default"/>
    <dgm:cxn modelId="{B76E012F-6C2E-46D5-9346-63516FD2CB09}" srcId="{8FA52F2F-402C-4C6E-B798-7D8C31F7A9A2}" destId="{860BA887-AC1A-435F-AA45-5F844B4CE10E}" srcOrd="1" destOrd="0" parTransId="{C276A773-866A-4ED7-A760-977B46A52030}" sibTransId="{9D531D8F-888F-4986-97AD-5D273F860EEA}"/>
    <dgm:cxn modelId="{3D0978BF-AAA2-407E-A650-AB45AF335683}" srcId="{8FA52F2F-402C-4C6E-B798-7D8C31F7A9A2}" destId="{E1AC7AE2-141A-40EB-BBD5-000F78D1672E}" srcOrd="16" destOrd="0" parTransId="{F504EEEC-CE3D-479E-B3D2-6D429731DD0A}" sibTransId="{A9224B0D-F5BB-44BE-87CC-F921C443B203}"/>
    <dgm:cxn modelId="{1848E074-4693-49F1-82C7-37F2D7AB5187}" type="presOf" srcId="{99933E71-D4AC-482B-BC90-122CB3C6B1CB}" destId="{7C1FE514-2420-40BA-9E1B-A34586AE581F}" srcOrd="0" destOrd="0" presId="urn:microsoft.com/office/officeart/2005/8/layout/default"/>
    <dgm:cxn modelId="{2D8ABFA2-2021-4245-BC58-B97019816017}" srcId="{8FA52F2F-402C-4C6E-B798-7D8C31F7A9A2}" destId="{61F3916F-3774-4BD7-A170-D42DBCE5B3EB}" srcOrd="7" destOrd="0" parTransId="{B7B27827-6DF4-4527-AD3B-ECC3FD9D60D7}" sibTransId="{67194DC6-AF0A-44A8-9D76-07F150D79B24}"/>
    <dgm:cxn modelId="{EB97E067-AB29-4C03-B609-60083C1A1165}" srcId="{8FA52F2F-402C-4C6E-B798-7D8C31F7A9A2}" destId="{2F3B6614-788C-4625-815C-D90EE3840909}" srcOrd="6" destOrd="0" parTransId="{C286D946-3D9B-417A-8FF3-8B6F57B19840}" sibTransId="{C91D188F-CF97-43D6-B6B1-B338817A5FED}"/>
    <dgm:cxn modelId="{58BE74DA-B2A4-447E-AF01-B74212D60A23}" type="presOf" srcId="{88267AD3-8CC4-46BF-A12A-1749BEE21D75}" destId="{7DF9E015-8EC7-4365-97E7-6447486F4C25}" srcOrd="0" destOrd="0" presId="urn:microsoft.com/office/officeart/2005/8/layout/default"/>
    <dgm:cxn modelId="{8666826C-FFDA-443B-9B3F-C165AEB8C34E}" type="presOf" srcId="{C0ACDF71-38C4-444D-BD23-0E8F9FCB50D0}" destId="{4FB3AFB8-D5FD-469E-BA88-66582A19821E}" srcOrd="0" destOrd="0" presId="urn:microsoft.com/office/officeart/2005/8/layout/default"/>
    <dgm:cxn modelId="{14A361CE-EB5E-48FA-9C3D-A371AA118D10}" type="presOf" srcId="{71A233F7-BA7B-44B8-96FA-B283F4C115EA}" destId="{CAD95BA1-4A32-490C-A290-FB3E747068CE}" srcOrd="0" destOrd="0" presId="urn:microsoft.com/office/officeart/2005/8/layout/default"/>
    <dgm:cxn modelId="{CA22C969-519F-4A14-95BA-5D4FEF6317B5}" srcId="{8FA52F2F-402C-4C6E-B798-7D8C31F7A9A2}" destId="{4AD77070-FB03-40FE-AA0D-1FCFAB22B193}" srcOrd="15" destOrd="0" parTransId="{DFDDC09F-8E5F-4B6B-9974-7A06EEF24FAA}" sibTransId="{A6754B36-D8E8-476A-8B14-9F8564B5280F}"/>
    <dgm:cxn modelId="{A47832C1-AB53-46B8-9F67-CE680B6658BC}" type="presOf" srcId="{404A5D02-E80C-46E1-B969-5335F50EF3A9}" destId="{C5BA745D-51D4-495A-A0B2-D4A15E5F6245}" srcOrd="0" destOrd="0" presId="urn:microsoft.com/office/officeart/2005/8/layout/default"/>
    <dgm:cxn modelId="{BBA026C5-0429-4DE4-892E-44D84B6E0EAA}" srcId="{8FA52F2F-402C-4C6E-B798-7D8C31F7A9A2}" destId="{C0ACDF71-38C4-444D-BD23-0E8F9FCB50D0}" srcOrd="17" destOrd="0" parTransId="{30AD1049-0159-44A6-97B1-C04BF6068F92}" sibTransId="{339CDBDA-2088-4FE7-910B-7B0B1FD59DFC}"/>
    <dgm:cxn modelId="{65F4CB42-E680-4571-BA16-0F657F1D5D6D}" srcId="{8FA52F2F-402C-4C6E-B798-7D8C31F7A9A2}" destId="{FFD596FE-85CD-49F1-8FF1-3687A6BE2010}" srcOrd="14" destOrd="0" parTransId="{E5DA6799-AA46-4351-A7AE-FD932D0DA992}" sibTransId="{FBB33AD3-F983-4A4E-83D6-4AA0A7D70788}"/>
    <dgm:cxn modelId="{2065DEFB-7D61-4389-A240-36B330CFA0B5}" type="presOf" srcId="{7EC7093B-EA74-4606-8326-B4AB80ACAE8E}" destId="{6AB331F7-807F-4E6F-B115-8169144A0F08}" srcOrd="0" destOrd="0" presId="urn:microsoft.com/office/officeart/2005/8/layout/default"/>
    <dgm:cxn modelId="{BC0A60F0-746F-490B-8945-95486617E4E1}" type="presOf" srcId="{D6020F48-C66D-4333-A4A7-9B772A10B523}" destId="{2CDB008C-4E1A-415D-B77B-0B6EB143F98D}" srcOrd="0" destOrd="0" presId="urn:microsoft.com/office/officeart/2005/8/layout/default"/>
    <dgm:cxn modelId="{08FD65FF-0F52-4C27-B95F-1C04D67CDD2C}" type="presOf" srcId="{1EF21D7E-0FA0-4F75-B9E1-6CA8EEF2145F}" destId="{AD5142D3-F763-498F-968F-633CF1FB306D}" srcOrd="0" destOrd="0" presId="urn:microsoft.com/office/officeart/2005/8/layout/default"/>
    <dgm:cxn modelId="{F35706F7-1AB3-451B-8C2D-4D18CD5BBCF4}" type="presOf" srcId="{4AD77070-FB03-40FE-AA0D-1FCFAB22B193}" destId="{774E9984-F681-4475-816F-2052F55F1272}" srcOrd="0" destOrd="0" presId="urn:microsoft.com/office/officeart/2005/8/layout/default"/>
    <dgm:cxn modelId="{A1CABF09-C74B-4318-94E2-659D7F1C21DD}" srcId="{8FA52F2F-402C-4C6E-B798-7D8C31F7A9A2}" destId="{D6020F48-C66D-4333-A4A7-9B772A10B523}" srcOrd="10" destOrd="0" parTransId="{3E6B9690-D98C-4A2C-B726-F5B870771BA8}" sibTransId="{9C422729-3335-4218-9560-094FDE046C3B}"/>
    <dgm:cxn modelId="{5A8F7D12-B544-4C3F-A5F0-F518B07A71AB}" srcId="{8FA52F2F-402C-4C6E-B798-7D8C31F7A9A2}" destId="{1EF21D7E-0FA0-4F75-B9E1-6CA8EEF2145F}" srcOrd="3" destOrd="0" parTransId="{3A01C340-4D80-434D-8F3B-3D8EADA3AEEF}" sibTransId="{9B403660-12FA-420F-851B-CD7D35EA166F}"/>
    <dgm:cxn modelId="{15681BB0-4AB4-4782-8194-5BE63A10DC8C}" type="presOf" srcId="{A33A934E-E73C-4EBE-A2D8-4291C425D9E4}" destId="{1FD8A936-832F-4460-A33B-A85FAB30515D}" srcOrd="0" destOrd="0" presId="urn:microsoft.com/office/officeart/2005/8/layout/default"/>
    <dgm:cxn modelId="{319E85EB-B25E-40AF-86E8-6BF257C4BBBC}" srcId="{8FA52F2F-402C-4C6E-B798-7D8C31F7A9A2}" destId="{404A5D02-E80C-46E1-B969-5335F50EF3A9}" srcOrd="19" destOrd="0" parTransId="{2B0798F2-5BF6-442D-85AE-8F064AD1BA65}" sibTransId="{7EE7003E-7B96-45E3-8093-4550BF97B998}"/>
    <dgm:cxn modelId="{3D073B12-909D-4F50-BC02-2BA015F03348}" type="presOf" srcId="{FFD596FE-85CD-49F1-8FF1-3687A6BE2010}" destId="{C131A80F-05ED-445B-996A-E77EA0885FEA}" srcOrd="0" destOrd="0" presId="urn:microsoft.com/office/officeart/2005/8/layout/default"/>
    <dgm:cxn modelId="{71B9A227-D65F-4015-B106-0BF79FC02B38}" srcId="{8FA52F2F-402C-4C6E-B798-7D8C31F7A9A2}" destId="{AE39C1A2-E607-46C2-B6D1-8731D7CAEFCF}" srcOrd="18" destOrd="0" parTransId="{1EE71C6D-D232-42E4-BE7A-FCB2641EB5BE}" sibTransId="{55284D8E-8577-4EDE-BBD5-09D52CC9DF99}"/>
    <dgm:cxn modelId="{68671DF8-9174-48A9-AB1C-D85F8E4E522F}" type="presOf" srcId="{AE39C1A2-E607-46C2-B6D1-8731D7CAEFCF}" destId="{A234F7B5-184B-411A-ADB5-8AFE13A81F1A}" srcOrd="0" destOrd="0" presId="urn:microsoft.com/office/officeart/2005/8/layout/default"/>
    <dgm:cxn modelId="{7FB8A134-0DEC-41B2-A82F-7271F2814494}" srcId="{8FA52F2F-402C-4C6E-B798-7D8C31F7A9A2}" destId="{71A233F7-BA7B-44B8-96FA-B283F4C115EA}" srcOrd="4" destOrd="0" parTransId="{B4674FB7-1D3F-4069-B0BB-BADE0AEDC8C5}" sibTransId="{C4432230-8826-4381-88CF-8FC8681E6FAF}"/>
    <dgm:cxn modelId="{54F69FB9-A4B0-4039-B8B1-867FD8608B67}" srcId="{8FA52F2F-402C-4C6E-B798-7D8C31F7A9A2}" destId="{02171CA8-C3EE-4456-BE11-F9073B1FC82A}" srcOrd="11" destOrd="0" parTransId="{C37E2860-F8DF-48A1-951E-29ED3268777E}" sibTransId="{4B4AFD25-70D0-4334-8CC7-58DC1A09103F}"/>
    <dgm:cxn modelId="{CE2AE844-7F2D-432E-A4FF-5FF61DD07559}" type="presOf" srcId="{02171CA8-C3EE-4456-BE11-F9073B1FC82A}" destId="{FDE7E985-9E77-49E9-A8AA-91E28BB4F000}" srcOrd="0" destOrd="0" presId="urn:microsoft.com/office/officeart/2005/8/layout/default"/>
    <dgm:cxn modelId="{DE80E22A-831B-4F26-9714-976A20E42A39}" type="presParOf" srcId="{0E853C5D-385D-4F61-8547-1DD7B0E082AE}" destId="{6AB331F7-807F-4E6F-B115-8169144A0F08}" srcOrd="0" destOrd="0" presId="urn:microsoft.com/office/officeart/2005/8/layout/default"/>
    <dgm:cxn modelId="{907C71EA-DED7-4176-9A82-D706917779E7}" type="presParOf" srcId="{0E853C5D-385D-4F61-8547-1DD7B0E082AE}" destId="{27A90F7A-5B03-4063-A126-7B0F14CF1EBE}" srcOrd="1" destOrd="0" presId="urn:microsoft.com/office/officeart/2005/8/layout/default"/>
    <dgm:cxn modelId="{41437005-7408-4347-A320-E0CA047CDB4D}" type="presParOf" srcId="{0E853C5D-385D-4F61-8547-1DD7B0E082AE}" destId="{45431385-4BF9-43EC-AB8F-7C0709F01BBC}" srcOrd="2" destOrd="0" presId="urn:microsoft.com/office/officeart/2005/8/layout/default"/>
    <dgm:cxn modelId="{99A5F913-273D-49FC-9376-66E0341F97A7}" type="presParOf" srcId="{0E853C5D-385D-4F61-8547-1DD7B0E082AE}" destId="{7BA9EFFC-2946-42AD-972F-52D04D2189F3}" srcOrd="3" destOrd="0" presId="urn:microsoft.com/office/officeart/2005/8/layout/default"/>
    <dgm:cxn modelId="{895CDC24-4591-45BC-8AFB-9013FE042E7C}" type="presParOf" srcId="{0E853C5D-385D-4F61-8547-1DD7B0E082AE}" destId="{E594B972-5B03-451F-9A68-BA9F0E2C3811}" srcOrd="4" destOrd="0" presId="urn:microsoft.com/office/officeart/2005/8/layout/default"/>
    <dgm:cxn modelId="{93156833-F910-4ADE-8F1F-F312D4A09C59}" type="presParOf" srcId="{0E853C5D-385D-4F61-8547-1DD7B0E082AE}" destId="{382616B1-E5CF-40AC-9954-451689FD1F16}" srcOrd="5" destOrd="0" presId="urn:microsoft.com/office/officeart/2005/8/layout/default"/>
    <dgm:cxn modelId="{A012E03A-5870-400E-89D4-FC2FE0BDA7ED}" type="presParOf" srcId="{0E853C5D-385D-4F61-8547-1DD7B0E082AE}" destId="{AD5142D3-F763-498F-968F-633CF1FB306D}" srcOrd="6" destOrd="0" presId="urn:microsoft.com/office/officeart/2005/8/layout/default"/>
    <dgm:cxn modelId="{3C9473C5-F75E-4045-A136-3ABCB256558B}" type="presParOf" srcId="{0E853C5D-385D-4F61-8547-1DD7B0E082AE}" destId="{ED86D4E4-BE0C-447F-BB45-E2DB33C60865}" srcOrd="7" destOrd="0" presId="urn:microsoft.com/office/officeart/2005/8/layout/default"/>
    <dgm:cxn modelId="{9B9FAF7C-848E-4701-BC0A-63017F87F2B4}" type="presParOf" srcId="{0E853C5D-385D-4F61-8547-1DD7B0E082AE}" destId="{CAD95BA1-4A32-490C-A290-FB3E747068CE}" srcOrd="8" destOrd="0" presId="urn:microsoft.com/office/officeart/2005/8/layout/default"/>
    <dgm:cxn modelId="{AD79438F-DFC9-43B5-B37F-F405952AA6C8}" type="presParOf" srcId="{0E853C5D-385D-4F61-8547-1DD7B0E082AE}" destId="{37A1466F-C4C6-4203-ACC7-3A238F8B235F}" srcOrd="9" destOrd="0" presId="urn:microsoft.com/office/officeart/2005/8/layout/default"/>
    <dgm:cxn modelId="{4110591E-9494-4B8D-8580-7F7223564635}" type="presParOf" srcId="{0E853C5D-385D-4F61-8547-1DD7B0E082AE}" destId="{14D0B8C9-2A99-4532-B6AE-A6516750928A}" srcOrd="10" destOrd="0" presId="urn:microsoft.com/office/officeart/2005/8/layout/default"/>
    <dgm:cxn modelId="{E346450D-4080-4FC8-B104-22BA9E86D690}" type="presParOf" srcId="{0E853C5D-385D-4F61-8547-1DD7B0E082AE}" destId="{32A5F631-F803-4CF0-BECD-AD94D88DF061}" srcOrd="11" destOrd="0" presId="urn:microsoft.com/office/officeart/2005/8/layout/default"/>
    <dgm:cxn modelId="{C423AD42-5909-451A-B7C1-E7891958DE63}" type="presParOf" srcId="{0E853C5D-385D-4F61-8547-1DD7B0E082AE}" destId="{4F2D4E43-1320-4FF6-8CBA-58C9C20128D9}" srcOrd="12" destOrd="0" presId="urn:microsoft.com/office/officeart/2005/8/layout/default"/>
    <dgm:cxn modelId="{96460A4B-074F-440D-9027-A870A4B0E191}" type="presParOf" srcId="{0E853C5D-385D-4F61-8547-1DD7B0E082AE}" destId="{1D56EEC8-A520-4166-972A-8C3758BBE86B}" srcOrd="13" destOrd="0" presId="urn:microsoft.com/office/officeart/2005/8/layout/default"/>
    <dgm:cxn modelId="{1DF5E76A-B1D9-4F40-B10A-0D1F8C8CAE64}" type="presParOf" srcId="{0E853C5D-385D-4F61-8547-1DD7B0E082AE}" destId="{6BFFCE0C-8A17-44CB-94EF-E792A3EC2F1F}" srcOrd="14" destOrd="0" presId="urn:microsoft.com/office/officeart/2005/8/layout/default"/>
    <dgm:cxn modelId="{551CAC9E-FFF4-455F-8F8E-81495C088E08}" type="presParOf" srcId="{0E853C5D-385D-4F61-8547-1DD7B0E082AE}" destId="{635D703C-66B2-40DC-99F8-4725967113B5}" srcOrd="15" destOrd="0" presId="urn:microsoft.com/office/officeart/2005/8/layout/default"/>
    <dgm:cxn modelId="{CC56D12F-C2EA-41FA-8C45-8CD7CF8C161B}" type="presParOf" srcId="{0E853C5D-385D-4F61-8547-1DD7B0E082AE}" destId="{7C1FE514-2420-40BA-9E1B-A34586AE581F}" srcOrd="16" destOrd="0" presId="urn:microsoft.com/office/officeart/2005/8/layout/default"/>
    <dgm:cxn modelId="{A9FEB6C4-A45B-4A48-977D-B6CE16D5AE85}" type="presParOf" srcId="{0E853C5D-385D-4F61-8547-1DD7B0E082AE}" destId="{16759CAC-F5D5-456D-A941-7D33585273DA}" srcOrd="17" destOrd="0" presId="urn:microsoft.com/office/officeart/2005/8/layout/default"/>
    <dgm:cxn modelId="{42819A65-14AD-4D7E-95BF-759866C329FC}" type="presParOf" srcId="{0E853C5D-385D-4F61-8547-1DD7B0E082AE}" destId="{97F0B45C-61F8-4BD8-9389-490FC3A3861D}" srcOrd="18" destOrd="0" presId="urn:microsoft.com/office/officeart/2005/8/layout/default"/>
    <dgm:cxn modelId="{4384288A-3435-4899-A621-39918E325A7B}" type="presParOf" srcId="{0E853C5D-385D-4F61-8547-1DD7B0E082AE}" destId="{37CCFC78-AAA7-4289-8134-8DEFD9EDA7B3}" srcOrd="19" destOrd="0" presId="urn:microsoft.com/office/officeart/2005/8/layout/default"/>
    <dgm:cxn modelId="{24773CD9-F0CB-4198-B781-C3A05284076D}" type="presParOf" srcId="{0E853C5D-385D-4F61-8547-1DD7B0E082AE}" destId="{2CDB008C-4E1A-415D-B77B-0B6EB143F98D}" srcOrd="20" destOrd="0" presId="urn:microsoft.com/office/officeart/2005/8/layout/default"/>
    <dgm:cxn modelId="{98299517-8F01-415D-8ED2-9124A3B92DCA}" type="presParOf" srcId="{0E853C5D-385D-4F61-8547-1DD7B0E082AE}" destId="{AAD5CA96-6CD6-47C8-BD70-9A736A83C7C8}" srcOrd="21" destOrd="0" presId="urn:microsoft.com/office/officeart/2005/8/layout/default"/>
    <dgm:cxn modelId="{BEE7948D-4AEA-4F09-9F79-6ECD5D04AFD8}" type="presParOf" srcId="{0E853C5D-385D-4F61-8547-1DD7B0E082AE}" destId="{FDE7E985-9E77-49E9-A8AA-91E28BB4F000}" srcOrd="22" destOrd="0" presId="urn:microsoft.com/office/officeart/2005/8/layout/default"/>
    <dgm:cxn modelId="{B6886BD0-951B-4614-95C6-3879CCE2F7A8}" type="presParOf" srcId="{0E853C5D-385D-4F61-8547-1DD7B0E082AE}" destId="{9006A48C-8E2C-4273-BB55-3F437858D625}" srcOrd="23" destOrd="0" presId="urn:microsoft.com/office/officeart/2005/8/layout/default"/>
    <dgm:cxn modelId="{8BC35E08-7C68-4E6D-9292-698165F11DE6}" type="presParOf" srcId="{0E853C5D-385D-4F61-8547-1DD7B0E082AE}" destId="{7DF9E015-8EC7-4365-97E7-6447486F4C25}" srcOrd="24" destOrd="0" presId="urn:microsoft.com/office/officeart/2005/8/layout/default"/>
    <dgm:cxn modelId="{7718F432-581D-4E88-A28E-467DD75566C1}" type="presParOf" srcId="{0E853C5D-385D-4F61-8547-1DD7B0E082AE}" destId="{49C700CB-3920-42FE-A1AA-E553868B8F8A}" srcOrd="25" destOrd="0" presId="urn:microsoft.com/office/officeart/2005/8/layout/default"/>
    <dgm:cxn modelId="{8EFBF098-A9CE-4732-9350-07EC7FA95B6E}" type="presParOf" srcId="{0E853C5D-385D-4F61-8547-1DD7B0E082AE}" destId="{1FD8A936-832F-4460-A33B-A85FAB30515D}" srcOrd="26" destOrd="0" presId="urn:microsoft.com/office/officeart/2005/8/layout/default"/>
    <dgm:cxn modelId="{7124D009-ADCB-475C-9521-812A413C4C72}" type="presParOf" srcId="{0E853C5D-385D-4F61-8547-1DD7B0E082AE}" destId="{D5B535C1-605E-453A-AFCC-5D1B3000C73D}" srcOrd="27" destOrd="0" presId="urn:microsoft.com/office/officeart/2005/8/layout/default"/>
    <dgm:cxn modelId="{2607F813-21E6-49F9-90E6-2506A545D518}" type="presParOf" srcId="{0E853C5D-385D-4F61-8547-1DD7B0E082AE}" destId="{C131A80F-05ED-445B-996A-E77EA0885FEA}" srcOrd="28" destOrd="0" presId="urn:microsoft.com/office/officeart/2005/8/layout/default"/>
    <dgm:cxn modelId="{15D86F63-0284-424C-9CF6-D03E79E472AC}" type="presParOf" srcId="{0E853C5D-385D-4F61-8547-1DD7B0E082AE}" destId="{DB65DA87-7449-46A9-930A-3A73999C9194}" srcOrd="29" destOrd="0" presId="urn:microsoft.com/office/officeart/2005/8/layout/default"/>
    <dgm:cxn modelId="{ABC07BC5-7BBD-447F-8AF2-3B94C36C7B11}" type="presParOf" srcId="{0E853C5D-385D-4F61-8547-1DD7B0E082AE}" destId="{774E9984-F681-4475-816F-2052F55F1272}" srcOrd="30" destOrd="0" presId="urn:microsoft.com/office/officeart/2005/8/layout/default"/>
    <dgm:cxn modelId="{A720EC79-7B72-4E94-BD78-09EC1186824F}" type="presParOf" srcId="{0E853C5D-385D-4F61-8547-1DD7B0E082AE}" destId="{F9DA06A1-11DD-4459-AF31-1D46D51F5FC9}" srcOrd="31" destOrd="0" presId="urn:microsoft.com/office/officeart/2005/8/layout/default"/>
    <dgm:cxn modelId="{07FB0AF9-B480-4CD5-BA19-C525BB429762}" type="presParOf" srcId="{0E853C5D-385D-4F61-8547-1DD7B0E082AE}" destId="{15447A19-BEBF-48E1-936A-A83DA90B9B87}" srcOrd="32" destOrd="0" presId="urn:microsoft.com/office/officeart/2005/8/layout/default"/>
    <dgm:cxn modelId="{6647B22B-19B7-4540-9B6F-5162042B50EF}" type="presParOf" srcId="{0E853C5D-385D-4F61-8547-1DD7B0E082AE}" destId="{94371961-1051-4A1E-BEF7-CF9348044F49}" srcOrd="33" destOrd="0" presId="urn:microsoft.com/office/officeart/2005/8/layout/default"/>
    <dgm:cxn modelId="{A1BC5A9A-9EA2-4B93-BBA1-37166548875A}" type="presParOf" srcId="{0E853C5D-385D-4F61-8547-1DD7B0E082AE}" destId="{4FB3AFB8-D5FD-469E-BA88-66582A19821E}" srcOrd="34" destOrd="0" presId="urn:microsoft.com/office/officeart/2005/8/layout/default"/>
    <dgm:cxn modelId="{D1412DDA-60D1-4073-A4C0-8A9777091366}" type="presParOf" srcId="{0E853C5D-385D-4F61-8547-1DD7B0E082AE}" destId="{805B16A7-2DBE-4F41-885D-AA2CE5E32F5B}" srcOrd="35" destOrd="0" presId="urn:microsoft.com/office/officeart/2005/8/layout/default"/>
    <dgm:cxn modelId="{FE15B8CE-4CF4-4BBC-BBED-85F86D8E0C4B}" type="presParOf" srcId="{0E853C5D-385D-4F61-8547-1DD7B0E082AE}" destId="{A234F7B5-184B-411A-ADB5-8AFE13A81F1A}" srcOrd="36" destOrd="0" presId="urn:microsoft.com/office/officeart/2005/8/layout/default"/>
    <dgm:cxn modelId="{8F26C2B0-7507-4DD1-916A-4ADB94FA072C}" type="presParOf" srcId="{0E853C5D-385D-4F61-8547-1DD7B0E082AE}" destId="{176C177B-AFC5-4C45-9DD6-EA59789F298F}" srcOrd="37" destOrd="0" presId="urn:microsoft.com/office/officeart/2005/8/layout/default"/>
    <dgm:cxn modelId="{C0B72DD8-AA2D-4A04-8105-486ED32A9DC7}" type="presParOf" srcId="{0E853C5D-385D-4F61-8547-1DD7B0E082AE}" destId="{C5BA745D-51D4-495A-A0B2-D4A15E5F6245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A52F2F-402C-4C6E-B798-7D8C31F7A9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58BA3C-4AE2-4AA0-87C6-283426C5CF63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Подготовка кадров органов внутренних дел Кыргызской Республики: организационно-правовые аспекты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57157D1-04A0-4B46-B34F-59814F60E6FF}" type="parTrans" cxnId="{C00EDA2A-E6A0-42E0-A7FA-37C0B2011601}">
      <dgm:prSet/>
      <dgm:spPr/>
      <dgm:t>
        <a:bodyPr/>
        <a:lstStyle/>
        <a:p>
          <a:endParaRPr lang="ru-RU"/>
        </a:p>
      </dgm:t>
    </dgm:pt>
    <dgm:pt modelId="{71C352C8-6263-4DED-A213-39FB8E2C46D9}" type="sibTrans" cxnId="{C00EDA2A-E6A0-42E0-A7FA-37C0B2011601}">
      <dgm:prSet/>
      <dgm:spPr/>
      <dgm:t>
        <a:bodyPr/>
        <a:lstStyle/>
        <a:p>
          <a:endParaRPr lang="ru-RU"/>
        </a:p>
      </dgm:t>
    </dgm:pt>
    <dgm:pt modelId="{12C81A2C-5D3B-4FE3-A074-E5A5DC140A04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реализации и тенденции развития отдельных направлений государственного регулирования в области иностранных дел.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3E4C1F6-800B-4700-AEE5-E6FA28353D6D}" type="parTrans" cxnId="{86A69B66-5790-421A-895F-A9770DB9D12E}">
      <dgm:prSet/>
      <dgm:spPr/>
      <dgm:t>
        <a:bodyPr/>
        <a:lstStyle/>
        <a:p>
          <a:endParaRPr lang="ru-RU"/>
        </a:p>
      </dgm:t>
    </dgm:pt>
    <dgm:pt modelId="{327EEF35-29AA-4279-9A61-F12DF8E70258}" type="sibTrans" cxnId="{86A69B66-5790-421A-895F-A9770DB9D12E}">
      <dgm:prSet/>
      <dgm:spPr/>
      <dgm:t>
        <a:bodyPr/>
        <a:lstStyle/>
        <a:p>
          <a:endParaRPr lang="ru-RU"/>
        </a:p>
      </dgm:t>
    </dgm:pt>
    <dgm:pt modelId="{37078674-3607-4E86-939E-FF7D3027016F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 - правовой организации государственного управления в социальной сфере.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0AE842C-1C54-4CFA-BC7F-210194B33644}" type="parTrans" cxnId="{68853A81-E7B3-48CB-9697-69C3A5227073}">
      <dgm:prSet/>
      <dgm:spPr/>
      <dgm:t>
        <a:bodyPr/>
        <a:lstStyle/>
        <a:p>
          <a:endParaRPr lang="ru-RU"/>
        </a:p>
      </dgm:t>
    </dgm:pt>
    <dgm:pt modelId="{0AD40AB3-B61D-4AD4-952B-7D7808FE3AE1}" type="sibTrans" cxnId="{68853A81-E7B3-48CB-9697-69C3A5227073}">
      <dgm:prSet/>
      <dgm:spPr/>
      <dgm:t>
        <a:bodyPr/>
        <a:lstStyle/>
        <a:p>
          <a:endParaRPr lang="ru-RU"/>
        </a:p>
      </dgm:t>
    </dgm:pt>
    <dgm:pt modelId="{8541A110-9EAF-4BC5-B2BD-045413CA7B8C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административно-правовой организации государственного управления в области промышленности</a:t>
          </a: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8F3BF37-D0EE-4800-8C58-87702438D8C0}" type="parTrans" cxnId="{925FED43-F363-4A43-9622-232C75291D72}">
      <dgm:prSet/>
      <dgm:spPr/>
      <dgm:t>
        <a:bodyPr/>
        <a:lstStyle/>
        <a:p>
          <a:endParaRPr lang="ru-RU"/>
        </a:p>
      </dgm:t>
    </dgm:pt>
    <dgm:pt modelId="{27059B2D-232D-4965-A8F6-74F24C97FE23}" type="sibTrans" cxnId="{925FED43-F363-4A43-9622-232C75291D72}">
      <dgm:prSet/>
      <dgm:spPr/>
      <dgm:t>
        <a:bodyPr/>
        <a:lstStyle/>
        <a:p>
          <a:endParaRPr lang="ru-RU"/>
        </a:p>
      </dgm:t>
    </dgm:pt>
    <dgm:pt modelId="{A4C97B21-19ED-4F8D-BA86-8FC7C4EC5883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Государственная политика и нормативно-правовое регулирование в области торговли</a:t>
          </a: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9A9864D-2531-42BD-904B-4D15584E3EFE}" type="parTrans" cxnId="{1E27865E-94FB-4DA3-849D-5C5263362A8B}">
      <dgm:prSet/>
      <dgm:spPr/>
      <dgm:t>
        <a:bodyPr/>
        <a:lstStyle/>
        <a:p>
          <a:endParaRPr lang="ru-RU"/>
        </a:p>
      </dgm:t>
    </dgm:pt>
    <dgm:pt modelId="{BCFAEC8B-32BF-492C-BD89-FA560E187BCB}" type="sibTrans" cxnId="{1E27865E-94FB-4DA3-849D-5C5263362A8B}">
      <dgm:prSet/>
      <dgm:spPr/>
      <dgm:t>
        <a:bodyPr/>
        <a:lstStyle/>
        <a:p>
          <a:endParaRPr lang="ru-RU"/>
        </a:p>
      </dgm:t>
    </dgm:pt>
    <dgm:pt modelId="{B450F8C7-8E81-48A1-A83F-62A35611D38D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административно-правовой организации государственного управления в области финансовой деятельности</a:t>
          </a: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9F291D2-71F5-454C-A906-20D3B932F920}" type="parTrans" cxnId="{D52F82E1-710A-493A-9AEB-C7DB6658968B}">
      <dgm:prSet/>
      <dgm:spPr/>
      <dgm:t>
        <a:bodyPr/>
        <a:lstStyle/>
        <a:p>
          <a:endParaRPr lang="ru-RU"/>
        </a:p>
      </dgm:t>
    </dgm:pt>
    <dgm:pt modelId="{FC3C5376-04CD-43C4-B529-9E8E24D6B869}" type="sibTrans" cxnId="{D52F82E1-710A-493A-9AEB-C7DB6658968B}">
      <dgm:prSet/>
      <dgm:spPr/>
      <dgm:t>
        <a:bodyPr/>
        <a:lstStyle/>
        <a:p>
          <a:endParaRPr lang="ru-RU"/>
        </a:p>
      </dgm:t>
    </dgm:pt>
    <dgm:pt modelId="{AC5B18B9-A5B7-463A-8B76-9446C26E4B40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административно-правовой организации государственного управления в области транспорта 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38044C6-11A3-44AE-9DF9-14203D5D8CFC}" type="parTrans" cxnId="{4BCAF4BD-077C-4BCE-8ADF-C61044E425EB}">
      <dgm:prSet/>
      <dgm:spPr/>
      <dgm:t>
        <a:bodyPr/>
        <a:lstStyle/>
        <a:p>
          <a:endParaRPr lang="ru-RU"/>
        </a:p>
      </dgm:t>
    </dgm:pt>
    <dgm:pt modelId="{AC16DA29-977A-4B99-8777-07BF8CA4DAD0}" type="sibTrans" cxnId="{4BCAF4BD-077C-4BCE-8ADF-C61044E425EB}">
      <dgm:prSet/>
      <dgm:spPr/>
      <dgm:t>
        <a:bodyPr/>
        <a:lstStyle/>
        <a:p>
          <a:endParaRPr lang="ru-RU"/>
        </a:p>
      </dgm:t>
    </dgm:pt>
    <dgm:pt modelId="{438070CB-937C-4E38-A95F-996A1D66E17C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Перспективная модель административного судопроизводства и условия ее практической реализации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600A671-265D-4E89-BF4E-08BA5E1FC07E}" type="parTrans" cxnId="{44B9F7D5-6C2A-498D-AF6A-F3489819716F}">
      <dgm:prSet/>
      <dgm:spPr/>
      <dgm:t>
        <a:bodyPr/>
        <a:lstStyle/>
        <a:p>
          <a:endParaRPr lang="ru-RU"/>
        </a:p>
      </dgm:t>
    </dgm:pt>
    <dgm:pt modelId="{7A434E7D-612B-4F47-AB82-973B08DF0F6E}" type="sibTrans" cxnId="{44B9F7D5-6C2A-498D-AF6A-F3489819716F}">
      <dgm:prSet/>
      <dgm:spPr/>
      <dgm:t>
        <a:bodyPr/>
        <a:lstStyle/>
        <a:p>
          <a:endParaRPr lang="ru-RU"/>
        </a:p>
      </dgm:t>
    </dgm:pt>
    <dgm:pt modelId="{1C60D09F-80F0-4973-8493-440605CB3785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Проблемы  правового  регулирования  системы  и  структуры органов исполнительной власти.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FB2CC99-144C-4937-BD1C-44D11BE32D77}" type="parTrans" cxnId="{D83E5109-B856-444E-8296-EBF5A7F9E618}">
      <dgm:prSet/>
      <dgm:spPr/>
      <dgm:t>
        <a:bodyPr/>
        <a:lstStyle/>
        <a:p>
          <a:endParaRPr lang="ru-RU"/>
        </a:p>
      </dgm:t>
    </dgm:pt>
    <dgm:pt modelId="{CE349B20-8FCF-4640-B1CB-E85D390E0966}" type="sibTrans" cxnId="{D83E5109-B856-444E-8296-EBF5A7F9E618}">
      <dgm:prSet/>
      <dgm:spPr/>
      <dgm:t>
        <a:bodyPr/>
        <a:lstStyle/>
        <a:p>
          <a:endParaRPr lang="ru-RU"/>
        </a:p>
      </dgm:t>
    </dgm:pt>
    <dgm:pt modelId="{E8D37765-F47C-45AF-91FE-5E0D7A6E3661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Информационное обеспечение налогового администрирования: теоретико-правовое исследование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B673113-8037-4150-AB19-C75BBDDDCD02}" type="parTrans" cxnId="{32ED8F93-79B2-46E9-AA41-637F0AB39B92}">
      <dgm:prSet/>
      <dgm:spPr/>
      <dgm:t>
        <a:bodyPr/>
        <a:lstStyle/>
        <a:p>
          <a:endParaRPr lang="ru-RU"/>
        </a:p>
      </dgm:t>
    </dgm:pt>
    <dgm:pt modelId="{E7F1C1EA-9E27-4922-8816-6C18E1088EC0}" type="sibTrans" cxnId="{32ED8F93-79B2-46E9-AA41-637F0AB39B92}">
      <dgm:prSet/>
      <dgm:spPr/>
      <dgm:t>
        <a:bodyPr/>
        <a:lstStyle/>
        <a:p>
          <a:endParaRPr lang="ru-RU"/>
        </a:p>
      </dgm:t>
    </dgm:pt>
    <dgm:pt modelId="{7505EADD-DB30-4999-A5F9-7EAFAAD73301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Налоговые органы в системе обеспечения экономической безопасности Кыргызской Республики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405AE9B-4520-478C-9811-D97C002E5974}" type="parTrans" cxnId="{88F2EA24-CC46-4FB0-AAE5-85190AE44149}">
      <dgm:prSet/>
      <dgm:spPr/>
      <dgm:t>
        <a:bodyPr/>
        <a:lstStyle/>
        <a:p>
          <a:endParaRPr lang="ru-RU"/>
        </a:p>
      </dgm:t>
    </dgm:pt>
    <dgm:pt modelId="{94B2E4C1-793F-4EDE-9C87-EE2C259D8171}" type="sibTrans" cxnId="{88F2EA24-CC46-4FB0-AAE5-85190AE44149}">
      <dgm:prSet/>
      <dgm:spPr/>
      <dgm:t>
        <a:bodyPr/>
        <a:lstStyle/>
        <a:p>
          <a:endParaRPr lang="ru-RU"/>
        </a:p>
      </dgm:t>
    </dgm:pt>
    <dgm:pt modelId="{CF57CF45-F47F-4583-B44B-C0202EB5B725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Механизм разрешения налоговых споров в Кыргызской Республике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06DED9B-ED4B-4172-8B4C-4F0994532FD4}" type="parTrans" cxnId="{5615EE5D-2D85-4E65-9172-636329107EDE}">
      <dgm:prSet/>
      <dgm:spPr/>
      <dgm:t>
        <a:bodyPr/>
        <a:lstStyle/>
        <a:p>
          <a:endParaRPr lang="ru-RU"/>
        </a:p>
      </dgm:t>
    </dgm:pt>
    <dgm:pt modelId="{593E437E-8416-4F8E-B8BE-48694DA0581C}" type="sibTrans" cxnId="{5615EE5D-2D85-4E65-9172-636329107EDE}">
      <dgm:prSet/>
      <dgm:spPr/>
      <dgm:t>
        <a:bodyPr/>
        <a:lstStyle/>
        <a:p>
          <a:endParaRPr lang="ru-RU"/>
        </a:p>
      </dgm:t>
    </dgm:pt>
    <dgm:pt modelId="{17314381-747C-4602-A6F2-9799C015793D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Теоретические и практические проблемы защиты прав налогоплательщиков от неправомерных действий налоговых органов</a:t>
          </a: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450F68F-CBA3-4509-B32C-531C2E770EC9}" type="parTrans" cxnId="{3C733367-3D05-4E8E-A43B-A24D03DD329C}">
      <dgm:prSet/>
      <dgm:spPr/>
      <dgm:t>
        <a:bodyPr/>
        <a:lstStyle/>
        <a:p>
          <a:endParaRPr lang="ru-RU"/>
        </a:p>
      </dgm:t>
    </dgm:pt>
    <dgm:pt modelId="{C2BEFC45-0089-4861-BB33-2E648D31F7C2}" type="sibTrans" cxnId="{3C733367-3D05-4E8E-A43B-A24D03DD329C}">
      <dgm:prSet/>
      <dgm:spPr/>
      <dgm:t>
        <a:bodyPr/>
        <a:lstStyle/>
        <a:p>
          <a:endParaRPr lang="ru-RU"/>
        </a:p>
      </dgm:t>
    </dgm:pt>
    <dgm:pt modelId="{9F1AB623-0B88-4A26-B25C-9F5F806C4ACB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правового регулирования порядка исполнения налоговой обязанности.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20054E5-E353-4835-874C-BB2BA2D26073}" type="parTrans" cxnId="{FEC555DF-3721-4E82-86E4-7ACF897F580A}">
      <dgm:prSet/>
      <dgm:spPr/>
      <dgm:t>
        <a:bodyPr/>
        <a:lstStyle/>
        <a:p>
          <a:endParaRPr lang="ru-RU"/>
        </a:p>
      </dgm:t>
    </dgm:pt>
    <dgm:pt modelId="{83AB2512-41AF-4FB5-9EE6-3402132814B3}" type="sibTrans" cxnId="{FEC555DF-3721-4E82-86E4-7ACF897F580A}">
      <dgm:prSet/>
      <dgm:spPr/>
      <dgm:t>
        <a:bodyPr/>
        <a:lstStyle/>
        <a:p>
          <a:endParaRPr lang="ru-RU"/>
        </a:p>
      </dgm:t>
    </dgm:pt>
    <dgm:pt modelId="{D8B41EEF-A982-4260-AC8E-5B06D2350ADF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Правовой статус должностных лиц налоговых органов в странах ЕАЭС</a:t>
          </a:r>
          <a:r>
            <a: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39DB6B1-9639-4FAC-8E84-D88582DC4248}" type="parTrans" cxnId="{D8F6CCD1-171F-4D26-8334-C1782368D53C}">
      <dgm:prSet/>
      <dgm:spPr/>
      <dgm:t>
        <a:bodyPr/>
        <a:lstStyle/>
        <a:p>
          <a:endParaRPr lang="ru-RU"/>
        </a:p>
      </dgm:t>
    </dgm:pt>
    <dgm:pt modelId="{43977522-3C7F-480D-90E4-98F98C1FDEAC}" type="sibTrans" cxnId="{D8F6CCD1-171F-4D26-8334-C1782368D53C}">
      <dgm:prSet/>
      <dgm:spPr/>
      <dgm:t>
        <a:bodyPr/>
        <a:lstStyle/>
        <a:p>
          <a:endParaRPr lang="ru-RU"/>
        </a:p>
      </dgm:t>
    </dgm:pt>
    <dgm:pt modelId="{041B2371-1910-4C16-9ABC-FDEB9FA30735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проблемы налогового администрирования  и эффективности налоговой политики в Кыргызской Республике.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995FBF6-6988-4982-BA50-0A0651522471}" type="parTrans" cxnId="{47629D44-5088-4262-8FFA-7D543466E2DE}">
      <dgm:prSet/>
      <dgm:spPr/>
      <dgm:t>
        <a:bodyPr/>
        <a:lstStyle/>
        <a:p>
          <a:endParaRPr lang="ru-RU"/>
        </a:p>
      </dgm:t>
    </dgm:pt>
    <dgm:pt modelId="{9467ED8F-037B-4582-AF10-D06B93DFE257}" type="sibTrans" cxnId="{47629D44-5088-4262-8FFA-7D543466E2DE}">
      <dgm:prSet/>
      <dgm:spPr/>
      <dgm:t>
        <a:bodyPr/>
        <a:lstStyle/>
        <a:p>
          <a:endParaRPr lang="ru-RU"/>
        </a:p>
      </dgm:t>
    </dgm:pt>
    <dgm:pt modelId="{759FA8D9-EA5A-416A-BA1D-10CD2BC6C820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Информационные технологии в работе налоговых органов.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52C87A5-9CCF-4EF4-B633-E5F303C2F2A6}" type="parTrans" cxnId="{BDA0AE51-CEE7-46EB-9DFF-58C2B73E7FB4}">
      <dgm:prSet/>
      <dgm:spPr/>
      <dgm:t>
        <a:bodyPr/>
        <a:lstStyle/>
        <a:p>
          <a:endParaRPr lang="ru-RU"/>
        </a:p>
      </dgm:t>
    </dgm:pt>
    <dgm:pt modelId="{010EEAC5-80B1-4B55-9A99-62447DE231A7}" type="sibTrans" cxnId="{BDA0AE51-CEE7-46EB-9DFF-58C2B73E7FB4}">
      <dgm:prSet/>
      <dgm:spPr/>
      <dgm:t>
        <a:bodyPr/>
        <a:lstStyle/>
        <a:p>
          <a:endParaRPr lang="ru-RU"/>
        </a:p>
      </dgm:t>
    </dgm:pt>
    <dgm:pt modelId="{00F6711E-52F2-4490-91B4-98705942AAFD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Электронные налоговые услуги.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DE1982B-905A-4B79-9F93-FC2A7A7D80E7}" type="parTrans" cxnId="{764109D4-65C2-455D-9945-68C1826A67D9}">
      <dgm:prSet/>
      <dgm:spPr/>
      <dgm:t>
        <a:bodyPr/>
        <a:lstStyle/>
        <a:p>
          <a:endParaRPr lang="ru-RU"/>
        </a:p>
      </dgm:t>
    </dgm:pt>
    <dgm:pt modelId="{E0A8EA7E-EECB-40C1-BAC7-DE364AE7838F}" type="sibTrans" cxnId="{764109D4-65C2-455D-9945-68C1826A67D9}">
      <dgm:prSet/>
      <dgm:spPr/>
      <dgm:t>
        <a:bodyPr/>
        <a:lstStyle/>
        <a:p>
          <a:endParaRPr lang="ru-RU"/>
        </a:p>
      </dgm:t>
    </dgm:pt>
    <dgm:pt modelId="{94B65885-97E5-4191-8CF5-FC059B6E2A7D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Влияние информационного обеспечения и участия правоохранительных органов Кыргызской Республики на эффективность выездных налоговых проверок.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28B74D6-44FA-49E6-B9E4-93F5E6EDDC87}" type="parTrans" cxnId="{CF97C085-F22E-45CB-93CE-4730A2A468ED}">
      <dgm:prSet/>
      <dgm:spPr/>
      <dgm:t>
        <a:bodyPr/>
        <a:lstStyle/>
        <a:p>
          <a:endParaRPr lang="ru-RU"/>
        </a:p>
      </dgm:t>
    </dgm:pt>
    <dgm:pt modelId="{46B69540-1F7D-43D0-827C-E0E74E6668CF}" type="sibTrans" cxnId="{CF97C085-F22E-45CB-93CE-4730A2A468ED}">
      <dgm:prSet/>
      <dgm:spPr/>
      <dgm:t>
        <a:bodyPr/>
        <a:lstStyle/>
        <a:p>
          <a:endParaRPr lang="ru-RU"/>
        </a:p>
      </dgm:t>
    </dgm:pt>
    <dgm:pt modelId="{936C7ED5-5AA8-43A1-AC14-B862AC06998B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проблемы и особенности налогообложения торговли в Интернете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FF9A293-AE5D-451F-9595-BC098F50DBF3}" type="parTrans" cxnId="{06E53A9A-37C7-4C59-9CB6-D6026EB79B51}">
      <dgm:prSet/>
      <dgm:spPr/>
      <dgm:t>
        <a:bodyPr/>
        <a:lstStyle/>
        <a:p>
          <a:endParaRPr lang="ru-RU"/>
        </a:p>
      </dgm:t>
    </dgm:pt>
    <dgm:pt modelId="{E97488EE-7E70-4889-8702-FE148AE6102D}" type="sibTrans" cxnId="{06E53A9A-37C7-4C59-9CB6-D6026EB79B51}">
      <dgm:prSet/>
      <dgm:spPr/>
      <dgm:t>
        <a:bodyPr/>
        <a:lstStyle/>
        <a:p>
          <a:endParaRPr lang="ru-RU"/>
        </a:p>
      </dgm:t>
    </dgm:pt>
    <dgm:pt modelId="{2DE412DE-A132-4BC6-98A7-E7AADBFC5860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Налоговое планирование и оптимизация налогообложения по законодательству стран ЕАЭС.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D22E2CD-8C43-45E1-849E-F1CC917147C0}" type="parTrans" cxnId="{421D7EEE-2080-4D75-B7E9-9806D632430F}">
      <dgm:prSet/>
      <dgm:spPr/>
      <dgm:t>
        <a:bodyPr/>
        <a:lstStyle/>
        <a:p>
          <a:endParaRPr lang="ru-RU"/>
        </a:p>
      </dgm:t>
    </dgm:pt>
    <dgm:pt modelId="{A8A06F54-241E-4833-93D3-A191890D1B3A}" type="sibTrans" cxnId="{421D7EEE-2080-4D75-B7E9-9806D632430F}">
      <dgm:prSet/>
      <dgm:spPr/>
      <dgm:t>
        <a:bodyPr/>
        <a:lstStyle/>
        <a:p>
          <a:endParaRPr lang="ru-RU"/>
        </a:p>
      </dgm:t>
    </dgm:pt>
    <dgm:pt modelId="{7258A9CC-35A5-4397-BC04-FE499CCDB5FC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Предпосылки развития цифрового фактического таможенного контроля как технологии совершенствования таможенных услуг во внешнеторговых отношениях Кыргызской Республики и других стран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967686B-5A8E-4016-86CD-87EE819B54DB}" type="parTrans" cxnId="{F066B2DF-6AEE-46F7-8CB6-01750909DD10}">
      <dgm:prSet/>
      <dgm:spPr/>
      <dgm:t>
        <a:bodyPr/>
        <a:lstStyle/>
        <a:p>
          <a:endParaRPr lang="ru-RU"/>
        </a:p>
      </dgm:t>
    </dgm:pt>
    <dgm:pt modelId="{42811719-286E-42A9-B4F3-AC935FF3007B}" type="sibTrans" cxnId="{F066B2DF-6AEE-46F7-8CB6-01750909DD10}">
      <dgm:prSet/>
      <dgm:spPr/>
      <dgm:t>
        <a:bodyPr/>
        <a:lstStyle/>
        <a:p>
          <a:endParaRPr lang="ru-RU"/>
        </a:p>
      </dgm:t>
    </dgm:pt>
    <dgm:pt modelId="{23EA664D-A6D5-429D-9B98-E2AE26F4F71E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основы оптимизации приоритетной процедуры взаимодействия национального механизма  «единое окно»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ADC4D73-1A39-4FC0-B361-250455E856E4}" type="parTrans" cxnId="{388AB921-13AB-4D17-99E1-D9723AFAA582}">
      <dgm:prSet/>
      <dgm:spPr/>
      <dgm:t>
        <a:bodyPr/>
        <a:lstStyle/>
        <a:p>
          <a:endParaRPr lang="ru-RU"/>
        </a:p>
      </dgm:t>
    </dgm:pt>
    <dgm:pt modelId="{C0779195-808D-430B-958B-A7A65D040BF2}" type="sibTrans" cxnId="{388AB921-13AB-4D17-99E1-D9723AFAA582}">
      <dgm:prSet/>
      <dgm:spPr/>
      <dgm:t>
        <a:bodyPr/>
        <a:lstStyle/>
        <a:p>
          <a:endParaRPr lang="ru-RU"/>
        </a:p>
      </dgm:t>
    </dgm:pt>
    <dgm:pt modelId="{A9DB744B-EC96-42D3-AF32-4E5061F59A41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Актуальные проблемы продовольственной безопасности евразийского экономического союза: теоретико-правовой аспект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43E71C1-9445-48A2-A303-8F3EA2DAB52B}" type="parTrans" cxnId="{C58033EB-D96D-426E-990C-C1CD408E1B00}">
      <dgm:prSet/>
      <dgm:spPr/>
      <dgm:t>
        <a:bodyPr/>
        <a:lstStyle/>
        <a:p>
          <a:endParaRPr lang="ru-RU"/>
        </a:p>
      </dgm:t>
    </dgm:pt>
    <dgm:pt modelId="{575E2178-F70A-4813-97ED-8F9DCA37E52F}" type="sibTrans" cxnId="{C58033EB-D96D-426E-990C-C1CD408E1B00}">
      <dgm:prSet/>
      <dgm:spPr/>
      <dgm:t>
        <a:bodyPr/>
        <a:lstStyle/>
        <a:p>
          <a:endParaRPr lang="ru-RU"/>
        </a:p>
      </dgm:t>
    </dgm:pt>
    <dgm:pt modelId="{631BE73D-EBDC-4074-8214-36F5247B2903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Современное состояние и перспективы развития таможенной инфраструктуры таможенных органов Кыргызской Республики: теоретико-правовой анализ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5C0AE0E-6E1C-4390-BAD0-73B237940CA9}" type="parTrans" cxnId="{BC173AA8-0773-456E-871D-8FC785B033B1}">
      <dgm:prSet/>
      <dgm:spPr/>
      <dgm:t>
        <a:bodyPr/>
        <a:lstStyle/>
        <a:p>
          <a:endParaRPr lang="ru-RU"/>
        </a:p>
      </dgm:t>
    </dgm:pt>
    <dgm:pt modelId="{11437460-0625-4969-99CF-2DB0A131CCD3}" type="sibTrans" cxnId="{BC173AA8-0773-456E-871D-8FC785B033B1}">
      <dgm:prSet/>
      <dgm:spPr/>
      <dgm:t>
        <a:bodyPr/>
        <a:lstStyle/>
        <a:p>
          <a:endParaRPr lang="ru-RU"/>
        </a:p>
      </dgm:t>
    </dgm:pt>
    <dgm:pt modelId="{202FD13B-C302-403C-A703-51974EC43B10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Анализ нормативно-правового обеспечения противодействия коррупции в таможенных органах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67634A8-45AE-4F44-AA31-E7127D78C6D2}" type="parTrans" cxnId="{B1AE70E3-9264-4954-93BF-F470512EAE11}">
      <dgm:prSet/>
      <dgm:spPr/>
      <dgm:t>
        <a:bodyPr/>
        <a:lstStyle/>
        <a:p>
          <a:endParaRPr lang="ru-RU"/>
        </a:p>
      </dgm:t>
    </dgm:pt>
    <dgm:pt modelId="{7DE8495C-3929-459D-B836-7A79A958B821}" type="sibTrans" cxnId="{B1AE70E3-9264-4954-93BF-F470512EAE11}">
      <dgm:prSet/>
      <dgm:spPr/>
      <dgm:t>
        <a:bodyPr/>
        <a:lstStyle/>
        <a:p>
          <a:endParaRPr lang="ru-RU"/>
        </a:p>
      </dgm:t>
    </dgm:pt>
    <dgm:pt modelId="{80713D05-9BA5-4E90-99AD-779108BBFF75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Анализ механизма обеспечения законности в области таможенного дела в условиях Евразийского экономического союза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2DD2E20-7E75-4EDB-8B75-5D16732B0B1A}" type="parTrans" cxnId="{8E1EF70F-6647-427E-AF66-63C634B00CE1}">
      <dgm:prSet/>
      <dgm:spPr/>
      <dgm:t>
        <a:bodyPr/>
        <a:lstStyle/>
        <a:p>
          <a:endParaRPr lang="ru-RU"/>
        </a:p>
      </dgm:t>
    </dgm:pt>
    <dgm:pt modelId="{02343B93-FEF6-4BAE-88BB-8683A24923CF}" type="sibTrans" cxnId="{8E1EF70F-6647-427E-AF66-63C634B00CE1}">
      <dgm:prSet/>
      <dgm:spPr/>
      <dgm:t>
        <a:bodyPr/>
        <a:lstStyle/>
        <a:p>
          <a:endParaRPr lang="ru-RU"/>
        </a:p>
      </dgm:t>
    </dgm:pt>
    <dgm:pt modelId="{44B5CC36-5B9E-4393-B444-CA5C568D1FDD}">
      <dgm:prSet/>
      <dgm:spPr>
        <a:solidFill>
          <a:schemeClr val="bg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Механизм правовой защиты Конституции Кыргызской Республики</a:t>
          </a:r>
          <a:endParaRPr lang="ru-RU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EDA9F87-C61D-44CA-87E0-DE9F5E9A49CD}" type="parTrans" cxnId="{F762FECE-7120-4187-B4F1-768F5F7EDBC3}">
      <dgm:prSet/>
      <dgm:spPr/>
      <dgm:t>
        <a:bodyPr/>
        <a:lstStyle/>
        <a:p>
          <a:endParaRPr lang="ru-RU"/>
        </a:p>
      </dgm:t>
    </dgm:pt>
    <dgm:pt modelId="{484FB517-C2B5-4E85-86E7-8CDCA2DF25FC}" type="sibTrans" cxnId="{F762FECE-7120-4187-B4F1-768F5F7EDBC3}">
      <dgm:prSet/>
      <dgm:spPr/>
      <dgm:t>
        <a:bodyPr/>
        <a:lstStyle/>
        <a:p>
          <a:endParaRPr lang="ru-RU"/>
        </a:p>
      </dgm:t>
    </dgm:pt>
    <dgm:pt modelId="{0E853C5D-385D-4F61-8547-1DD7B0E082AE}" type="pres">
      <dgm:prSet presAssocID="{8FA52F2F-402C-4C6E-B798-7D8C31F7A9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C21667-C0CD-4EE4-984B-9E8165705E91}" type="pres">
      <dgm:prSet presAssocID="{EE58BA3C-4AE2-4AA0-87C6-283426C5CF63}" presName="node" presStyleLbl="node1" presStyleIdx="0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97937565-2E69-4ADB-AF89-9D41B1B65844}" type="pres">
      <dgm:prSet presAssocID="{71C352C8-6263-4DED-A213-39FB8E2C46D9}" presName="sibTrans" presStyleCnt="0"/>
      <dgm:spPr/>
    </dgm:pt>
    <dgm:pt modelId="{82001B4A-B6A5-4825-A3EB-C94F3D378980}" type="pres">
      <dgm:prSet presAssocID="{12C81A2C-5D3B-4FE3-A074-E5A5DC140A04}" presName="node" presStyleLbl="node1" presStyleIdx="1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9471209F-9FC8-4DF8-ABA6-9AA1A0CD5430}" type="pres">
      <dgm:prSet presAssocID="{327EEF35-29AA-4279-9A61-F12DF8E70258}" presName="sibTrans" presStyleCnt="0"/>
      <dgm:spPr/>
    </dgm:pt>
    <dgm:pt modelId="{86A44F9A-8DF8-4ABC-9227-5815B39FCDBB}" type="pres">
      <dgm:prSet presAssocID="{37078674-3607-4E86-939E-FF7D3027016F}" presName="node" presStyleLbl="node1" presStyleIdx="2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58B070AF-EABE-4697-8DAC-EE42B7C1E36E}" type="pres">
      <dgm:prSet presAssocID="{0AD40AB3-B61D-4AD4-952B-7D7808FE3AE1}" presName="sibTrans" presStyleCnt="0"/>
      <dgm:spPr/>
    </dgm:pt>
    <dgm:pt modelId="{7A3F8059-26C3-4F81-9974-F8A61BE8058A}" type="pres">
      <dgm:prSet presAssocID="{8541A110-9EAF-4BC5-B2BD-045413CA7B8C}" presName="node" presStyleLbl="node1" presStyleIdx="3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F87166F8-7513-44C5-B625-785828512537}" type="pres">
      <dgm:prSet presAssocID="{27059B2D-232D-4965-A8F6-74F24C97FE23}" presName="sibTrans" presStyleCnt="0"/>
      <dgm:spPr/>
    </dgm:pt>
    <dgm:pt modelId="{8797BD98-F553-40E0-99DA-F0FF4AD57318}" type="pres">
      <dgm:prSet presAssocID="{A4C97B21-19ED-4F8D-BA86-8FC7C4EC5883}" presName="node" presStyleLbl="node1" presStyleIdx="4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EA07175D-1C58-4D56-935C-C047255A38B0}" type="pres">
      <dgm:prSet presAssocID="{BCFAEC8B-32BF-492C-BD89-FA560E187BCB}" presName="sibTrans" presStyleCnt="0"/>
      <dgm:spPr/>
    </dgm:pt>
    <dgm:pt modelId="{890273E1-4EEF-4530-A75C-A5D2EF7FFD10}" type="pres">
      <dgm:prSet presAssocID="{B450F8C7-8E81-48A1-A83F-62A35611D38D}" presName="node" presStyleLbl="node1" presStyleIdx="5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29AC2479-4706-4FDD-959A-623CD54798D1}" type="pres">
      <dgm:prSet presAssocID="{FC3C5376-04CD-43C4-B529-9E8E24D6B869}" presName="sibTrans" presStyleCnt="0"/>
      <dgm:spPr/>
    </dgm:pt>
    <dgm:pt modelId="{EF7B25BB-8E53-4D41-B2BB-16E899360025}" type="pres">
      <dgm:prSet presAssocID="{AC5B18B9-A5B7-463A-8B76-9446C26E4B40}" presName="node" presStyleLbl="node1" presStyleIdx="6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D8ED128F-8127-4801-8F03-7D7280E64F95}" type="pres">
      <dgm:prSet presAssocID="{AC16DA29-977A-4B99-8777-07BF8CA4DAD0}" presName="sibTrans" presStyleCnt="0"/>
      <dgm:spPr/>
    </dgm:pt>
    <dgm:pt modelId="{44D5C815-46CA-4C9A-B158-BAD0D2EF770D}" type="pres">
      <dgm:prSet presAssocID="{438070CB-937C-4E38-A95F-996A1D66E17C}" presName="node" presStyleLbl="node1" presStyleIdx="7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67B4ACD2-A830-49C8-88DF-FB19CCB61426}" type="pres">
      <dgm:prSet presAssocID="{7A434E7D-612B-4F47-AB82-973B08DF0F6E}" presName="sibTrans" presStyleCnt="0"/>
      <dgm:spPr/>
    </dgm:pt>
    <dgm:pt modelId="{536D069B-4273-4D52-84F5-23B04DFE06D3}" type="pres">
      <dgm:prSet presAssocID="{1C60D09F-80F0-4973-8493-440605CB3785}" presName="node" presStyleLbl="node1" presStyleIdx="8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02BBDF8C-1745-4CAE-A624-3448626540C5}" type="pres">
      <dgm:prSet presAssocID="{CE349B20-8FCF-4640-B1CB-E85D390E0966}" presName="sibTrans" presStyleCnt="0"/>
      <dgm:spPr/>
    </dgm:pt>
    <dgm:pt modelId="{C34F1E44-DDC9-4A41-9969-DEE1C78A23D2}" type="pres">
      <dgm:prSet presAssocID="{E8D37765-F47C-45AF-91FE-5E0D7A6E3661}" presName="node" presStyleLbl="node1" presStyleIdx="9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56AFBB9D-6FAC-4244-AF39-E4705F556C70}" type="pres">
      <dgm:prSet presAssocID="{E7F1C1EA-9E27-4922-8816-6C18E1088EC0}" presName="sibTrans" presStyleCnt="0"/>
      <dgm:spPr/>
    </dgm:pt>
    <dgm:pt modelId="{1C6BBDC8-C4E9-47D0-9A9D-5B4272AA8970}" type="pres">
      <dgm:prSet presAssocID="{7505EADD-DB30-4999-A5F9-7EAFAAD73301}" presName="node" presStyleLbl="node1" presStyleIdx="10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53E7FC4-6880-4839-B472-3AD9B9668CFE}" type="pres">
      <dgm:prSet presAssocID="{94B2E4C1-793F-4EDE-9C87-EE2C259D8171}" presName="sibTrans" presStyleCnt="0"/>
      <dgm:spPr/>
    </dgm:pt>
    <dgm:pt modelId="{7A0AC05C-99DF-41CF-9977-E91CCEF8C335}" type="pres">
      <dgm:prSet presAssocID="{CF57CF45-F47F-4583-B44B-C0202EB5B725}" presName="node" presStyleLbl="node1" presStyleIdx="11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58B4BB91-E456-43C0-890F-A0DEBB37B3E0}" type="pres">
      <dgm:prSet presAssocID="{593E437E-8416-4F8E-B8BE-48694DA0581C}" presName="sibTrans" presStyleCnt="0"/>
      <dgm:spPr/>
    </dgm:pt>
    <dgm:pt modelId="{7183D1C7-F119-44F2-BF37-0998E4FABBDF}" type="pres">
      <dgm:prSet presAssocID="{17314381-747C-4602-A6F2-9799C015793D}" presName="node" presStyleLbl="node1" presStyleIdx="12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A4FD5442-B967-4206-B45B-41D2D0E16E9F}" type="pres">
      <dgm:prSet presAssocID="{C2BEFC45-0089-4861-BB33-2E648D31F7C2}" presName="sibTrans" presStyleCnt="0"/>
      <dgm:spPr/>
    </dgm:pt>
    <dgm:pt modelId="{5D50A0F2-9A96-4C22-BCE1-EA178019A024}" type="pres">
      <dgm:prSet presAssocID="{9F1AB623-0B88-4A26-B25C-9F5F806C4ACB}" presName="node" presStyleLbl="node1" presStyleIdx="13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6E29CEFD-E4D8-481C-AF74-F34D74F4D32F}" type="pres">
      <dgm:prSet presAssocID="{83AB2512-41AF-4FB5-9EE6-3402132814B3}" presName="sibTrans" presStyleCnt="0"/>
      <dgm:spPr/>
    </dgm:pt>
    <dgm:pt modelId="{E920AE1F-2630-4010-9B4E-D1F719F6269B}" type="pres">
      <dgm:prSet presAssocID="{D8B41EEF-A982-4260-AC8E-5B06D2350ADF}" presName="node" presStyleLbl="node1" presStyleIdx="14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F178C592-95D6-4713-B629-93238EA373F6}" type="pres">
      <dgm:prSet presAssocID="{43977522-3C7F-480D-90E4-98F98C1FDEAC}" presName="sibTrans" presStyleCnt="0"/>
      <dgm:spPr/>
    </dgm:pt>
    <dgm:pt modelId="{01FB41C6-F6B3-41CE-AD7E-96EE169DE478}" type="pres">
      <dgm:prSet presAssocID="{041B2371-1910-4C16-9ABC-FDEB9FA30735}" presName="node" presStyleLbl="node1" presStyleIdx="15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2C32A233-F59B-459D-B63F-A490AD80CEC9}" type="pres">
      <dgm:prSet presAssocID="{9467ED8F-037B-4582-AF10-D06B93DFE257}" presName="sibTrans" presStyleCnt="0"/>
      <dgm:spPr/>
    </dgm:pt>
    <dgm:pt modelId="{BAE15B54-C74D-4E5A-8331-77271D5386B3}" type="pres">
      <dgm:prSet presAssocID="{759FA8D9-EA5A-416A-BA1D-10CD2BC6C820}" presName="node" presStyleLbl="node1" presStyleIdx="16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E51B4EE-4074-4A9A-8979-AF28D44AF100}" type="pres">
      <dgm:prSet presAssocID="{010EEAC5-80B1-4B55-9A99-62447DE231A7}" presName="sibTrans" presStyleCnt="0"/>
      <dgm:spPr/>
    </dgm:pt>
    <dgm:pt modelId="{95FC995D-E42D-4383-8138-FEFCE6298E7F}" type="pres">
      <dgm:prSet presAssocID="{00F6711E-52F2-4490-91B4-98705942AAFD}" presName="node" presStyleLbl="node1" presStyleIdx="17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9376986E-3E09-418E-8279-75AD0476E8B9}" type="pres">
      <dgm:prSet presAssocID="{E0A8EA7E-EECB-40C1-BAC7-DE364AE7838F}" presName="sibTrans" presStyleCnt="0"/>
      <dgm:spPr/>
    </dgm:pt>
    <dgm:pt modelId="{02F632DD-226E-4F18-B4A8-FDC41F57BC2B}" type="pres">
      <dgm:prSet presAssocID="{94B65885-97E5-4191-8CF5-FC059B6E2A7D}" presName="node" presStyleLbl="node1" presStyleIdx="18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324EFCDF-283A-4481-85DD-1694B5DD0EEE}" type="pres">
      <dgm:prSet presAssocID="{46B69540-1F7D-43D0-827C-E0E74E6668CF}" presName="sibTrans" presStyleCnt="0"/>
      <dgm:spPr/>
    </dgm:pt>
    <dgm:pt modelId="{4A849422-F021-4FCE-9245-A5EBD2A5A07B}" type="pres">
      <dgm:prSet presAssocID="{936C7ED5-5AA8-43A1-AC14-B862AC06998B}" presName="node" presStyleLbl="node1" presStyleIdx="19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B78B307E-56E0-4D45-BA61-49C931A9D0E1}" type="pres">
      <dgm:prSet presAssocID="{E97488EE-7E70-4889-8702-FE148AE6102D}" presName="sibTrans" presStyleCnt="0"/>
      <dgm:spPr/>
    </dgm:pt>
    <dgm:pt modelId="{6639DD31-688D-4AC1-AA39-095667DB95DB}" type="pres">
      <dgm:prSet presAssocID="{2DE412DE-A132-4BC6-98A7-E7AADBFC5860}" presName="node" presStyleLbl="node1" presStyleIdx="20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14A96B27-ACFA-4052-9A7F-EDBC25569CC2}" type="pres">
      <dgm:prSet presAssocID="{A8A06F54-241E-4833-93D3-A191890D1B3A}" presName="sibTrans" presStyleCnt="0"/>
      <dgm:spPr/>
    </dgm:pt>
    <dgm:pt modelId="{1C8E39EC-6857-4429-88D2-8A635940A37C}" type="pres">
      <dgm:prSet presAssocID="{7258A9CC-35A5-4397-BC04-FE499CCDB5FC}" presName="node" presStyleLbl="node1" presStyleIdx="21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90010D85-7766-4DA2-9736-A0275738614F}" type="pres">
      <dgm:prSet presAssocID="{42811719-286E-42A9-B4F3-AC935FF3007B}" presName="sibTrans" presStyleCnt="0"/>
      <dgm:spPr/>
    </dgm:pt>
    <dgm:pt modelId="{0EC88A2B-16F9-402B-ACAF-E71F780AE1DB}" type="pres">
      <dgm:prSet presAssocID="{23EA664D-A6D5-429D-9B98-E2AE26F4F71E}" presName="node" presStyleLbl="node1" presStyleIdx="22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C9377F11-80FA-4A48-B962-2E1AFCE77F08}" type="pres">
      <dgm:prSet presAssocID="{C0779195-808D-430B-958B-A7A65D040BF2}" presName="sibTrans" presStyleCnt="0"/>
      <dgm:spPr/>
    </dgm:pt>
    <dgm:pt modelId="{117FAF15-6A00-46CC-87A7-436A4D8AA2D1}" type="pres">
      <dgm:prSet presAssocID="{A9DB744B-EC96-42D3-AF32-4E5061F59A41}" presName="node" presStyleLbl="node1" presStyleIdx="23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DF835488-8EAC-473B-82E4-5CA7ACA03285}" type="pres">
      <dgm:prSet presAssocID="{575E2178-F70A-4813-97ED-8F9DCA37E52F}" presName="sibTrans" presStyleCnt="0"/>
      <dgm:spPr/>
    </dgm:pt>
    <dgm:pt modelId="{DE0BC6E2-64CA-4094-A6A6-F6D249B4B913}" type="pres">
      <dgm:prSet presAssocID="{631BE73D-EBDC-4074-8214-36F5247B2903}" presName="node" presStyleLbl="node1" presStyleIdx="24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791CE23C-5C7F-4667-BF30-113DD60637CA}" type="pres">
      <dgm:prSet presAssocID="{11437460-0625-4969-99CF-2DB0A131CCD3}" presName="sibTrans" presStyleCnt="0"/>
      <dgm:spPr/>
    </dgm:pt>
    <dgm:pt modelId="{66190434-ABFA-45DD-94B0-87FB4B392BFD}" type="pres">
      <dgm:prSet presAssocID="{202FD13B-C302-403C-A703-51974EC43B10}" presName="node" presStyleLbl="node1" presStyleIdx="25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ACAD7ABC-92A9-403A-923A-83D92ED7BCEF}" type="pres">
      <dgm:prSet presAssocID="{7DE8495C-3929-459D-B836-7A79A958B821}" presName="sibTrans" presStyleCnt="0"/>
      <dgm:spPr/>
    </dgm:pt>
    <dgm:pt modelId="{B6E173D1-FA9E-4040-9281-C66241412346}" type="pres">
      <dgm:prSet presAssocID="{80713D05-9BA5-4E90-99AD-779108BBFF75}" presName="node" presStyleLbl="node1" presStyleIdx="26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59DB2304-A155-490D-9B1C-95AA34CD5688}" type="pres">
      <dgm:prSet presAssocID="{02343B93-FEF6-4BAE-88BB-8683A24923CF}" presName="sibTrans" presStyleCnt="0"/>
      <dgm:spPr/>
    </dgm:pt>
    <dgm:pt modelId="{8388AD7A-BBE1-4EED-8774-50EE395C539E}" type="pres">
      <dgm:prSet presAssocID="{44B5CC36-5B9E-4393-B444-CA5C568D1FDD}" presName="node" presStyleLbl="node1" presStyleIdx="27" presStyleCnt="28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</dgm:ptLst>
  <dgm:cxnLst>
    <dgm:cxn modelId="{86A69B66-5790-421A-895F-A9770DB9D12E}" srcId="{8FA52F2F-402C-4C6E-B798-7D8C31F7A9A2}" destId="{12C81A2C-5D3B-4FE3-A074-E5A5DC140A04}" srcOrd="1" destOrd="0" parTransId="{A3E4C1F6-800B-4700-AEE5-E6FA28353D6D}" sibTransId="{327EEF35-29AA-4279-9A61-F12DF8E70258}"/>
    <dgm:cxn modelId="{1E27865E-94FB-4DA3-849D-5C5263362A8B}" srcId="{8FA52F2F-402C-4C6E-B798-7D8C31F7A9A2}" destId="{A4C97B21-19ED-4F8D-BA86-8FC7C4EC5883}" srcOrd="4" destOrd="0" parTransId="{E9A9864D-2531-42BD-904B-4D15584E3EFE}" sibTransId="{BCFAEC8B-32BF-492C-BD89-FA560E187BCB}"/>
    <dgm:cxn modelId="{C00EDA2A-E6A0-42E0-A7FA-37C0B2011601}" srcId="{8FA52F2F-402C-4C6E-B798-7D8C31F7A9A2}" destId="{EE58BA3C-4AE2-4AA0-87C6-283426C5CF63}" srcOrd="0" destOrd="0" parTransId="{857157D1-04A0-4B46-B34F-59814F60E6FF}" sibTransId="{71C352C8-6263-4DED-A213-39FB8E2C46D9}"/>
    <dgm:cxn modelId="{32ED8F93-79B2-46E9-AA41-637F0AB39B92}" srcId="{8FA52F2F-402C-4C6E-B798-7D8C31F7A9A2}" destId="{E8D37765-F47C-45AF-91FE-5E0D7A6E3661}" srcOrd="9" destOrd="0" parTransId="{3B673113-8037-4150-AB19-C75BBDDDCD02}" sibTransId="{E7F1C1EA-9E27-4922-8816-6C18E1088EC0}"/>
    <dgm:cxn modelId="{040DDE00-EDEE-4C07-8266-18951B2A5B47}" type="presOf" srcId="{041B2371-1910-4C16-9ABC-FDEB9FA30735}" destId="{01FB41C6-F6B3-41CE-AD7E-96EE169DE478}" srcOrd="0" destOrd="0" presId="urn:microsoft.com/office/officeart/2005/8/layout/default"/>
    <dgm:cxn modelId="{3C733367-3D05-4E8E-A43B-A24D03DD329C}" srcId="{8FA52F2F-402C-4C6E-B798-7D8C31F7A9A2}" destId="{17314381-747C-4602-A6F2-9799C015793D}" srcOrd="12" destOrd="0" parTransId="{A450F68F-CBA3-4509-B32C-531C2E770EC9}" sibTransId="{C2BEFC45-0089-4861-BB33-2E648D31F7C2}"/>
    <dgm:cxn modelId="{A897789C-1017-44AB-AF2D-1CFC8DCFAEF3}" type="presOf" srcId="{631BE73D-EBDC-4074-8214-36F5247B2903}" destId="{DE0BC6E2-64CA-4094-A6A6-F6D249B4B913}" srcOrd="0" destOrd="0" presId="urn:microsoft.com/office/officeart/2005/8/layout/default"/>
    <dgm:cxn modelId="{488E7EE2-84A7-49E4-A182-CD354F83698C}" type="presOf" srcId="{936C7ED5-5AA8-43A1-AC14-B862AC06998B}" destId="{4A849422-F021-4FCE-9245-A5EBD2A5A07B}" srcOrd="0" destOrd="0" presId="urn:microsoft.com/office/officeart/2005/8/layout/default"/>
    <dgm:cxn modelId="{44B9F7D5-6C2A-498D-AF6A-F3489819716F}" srcId="{8FA52F2F-402C-4C6E-B798-7D8C31F7A9A2}" destId="{438070CB-937C-4E38-A95F-996A1D66E17C}" srcOrd="7" destOrd="0" parTransId="{1600A671-265D-4E89-BF4E-08BA5E1FC07E}" sibTransId="{7A434E7D-612B-4F47-AB82-973B08DF0F6E}"/>
    <dgm:cxn modelId="{11EDFCB3-8457-47A8-9EB3-44696DA5AACC}" type="presOf" srcId="{23EA664D-A6D5-429D-9B98-E2AE26F4F71E}" destId="{0EC88A2B-16F9-402B-ACAF-E71F780AE1DB}" srcOrd="0" destOrd="0" presId="urn:microsoft.com/office/officeart/2005/8/layout/default"/>
    <dgm:cxn modelId="{BC173AA8-0773-456E-871D-8FC785B033B1}" srcId="{8FA52F2F-402C-4C6E-B798-7D8C31F7A9A2}" destId="{631BE73D-EBDC-4074-8214-36F5247B2903}" srcOrd="24" destOrd="0" parTransId="{A5C0AE0E-6E1C-4390-BAD0-73B237940CA9}" sibTransId="{11437460-0625-4969-99CF-2DB0A131CCD3}"/>
    <dgm:cxn modelId="{980A50A1-8DE5-4FE4-BF29-094E52CAC49E}" type="presOf" srcId="{37078674-3607-4E86-939E-FF7D3027016F}" destId="{86A44F9A-8DF8-4ABC-9227-5815B39FCDBB}" srcOrd="0" destOrd="0" presId="urn:microsoft.com/office/officeart/2005/8/layout/default"/>
    <dgm:cxn modelId="{90541B12-7A54-4866-8F63-95647E023D16}" type="presOf" srcId="{CF57CF45-F47F-4583-B44B-C0202EB5B725}" destId="{7A0AC05C-99DF-41CF-9977-E91CCEF8C335}" srcOrd="0" destOrd="0" presId="urn:microsoft.com/office/officeart/2005/8/layout/default"/>
    <dgm:cxn modelId="{CF97C085-F22E-45CB-93CE-4730A2A468ED}" srcId="{8FA52F2F-402C-4C6E-B798-7D8C31F7A9A2}" destId="{94B65885-97E5-4191-8CF5-FC059B6E2A7D}" srcOrd="18" destOrd="0" parTransId="{A28B74D6-44FA-49E6-B9E4-93F5E6EDDC87}" sibTransId="{46B69540-1F7D-43D0-827C-E0E74E6668CF}"/>
    <dgm:cxn modelId="{98B98F02-EA6E-4420-B07F-CBABF91D0803}" type="presOf" srcId="{8FA52F2F-402C-4C6E-B798-7D8C31F7A9A2}" destId="{0E853C5D-385D-4F61-8547-1DD7B0E082AE}" srcOrd="0" destOrd="0" presId="urn:microsoft.com/office/officeart/2005/8/layout/default"/>
    <dgm:cxn modelId="{B36F11A0-AC73-4297-A857-A8407D7CE853}" type="presOf" srcId="{12C81A2C-5D3B-4FE3-A074-E5A5DC140A04}" destId="{82001B4A-B6A5-4825-A3EB-C94F3D378980}" srcOrd="0" destOrd="0" presId="urn:microsoft.com/office/officeart/2005/8/layout/default"/>
    <dgm:cxn modelId="{88F2EA24-CC46-4FB0-AAE5-85190AE44149}" srcId="{8FA52F2F-402C-4C6E-B798-7D8C31F7A9A2}" destId="{7505EADD-DB30-4999-A5F9-7EAFAAD73301}" srcOrd="10" destOrd="0" parTransId="{5405AE9B-4520-478C-9811-D97C002E5974}" sibTransId="{94B2E4C1-793F-4EDE-9C87-EE2C259D8171}"/>
    <dgm:cxn modelId="{421D7EEE-2080-4D75-B7E9-9806D632430F}" srcId="{8FA52F2F-402C-4C6E-B798-7D8C31F7A9A2}" destId="{2DE412DE-A132-4BC6-98A7-E7AADBFC5860}" srcOrd="20" destOrd="0" parTransId="{4D22E2CD-8C43-45E1-849E-F1CC917147C0}" sibTransId="{A8A06F54-241E-4833-93D3-A191890D1B3A}"/>
    <dgm:cxn modelId="{C318CA3C-3624-4C60-9AEB-974DB68C4879}" type="presOf" srcId="{8541A110-9EAF-4BC5-B2BD-045413CA7B8C}" destId="{7A3F8059-26C3-4F81-9974-F8A61BE8058A}" srcOrd="0" destOrd="0" presId="urn:microsoft.com/office/officeart/2005/8/layout/default"/>
    <dgm:cxn modelId="{F066B2DF-6AEE-46F7-8CB6-01750909DD10}" srcId="{8FA52F2F-402C-4C6E-B798-7D8C31F7A9A2}" destId="{7258A9CC-35A5-4397-BC04-FE499CCDB5FC}" srcOrd="21" destOrd="0" parTransId="{A967686B-5A8E-4016-86CD-87EE819B54DB}" sibTransId="{42811719-286E-42A9-B4F3-AC935FF3007B}"/>
    <dgm:cxn modelId="{FEC555DF-3721-4E82-86E4-7ACF897F580A}" srcId="{8FA52F2F-402C-4C6E-B798-7D8C31F7A9A2}" destId="{9F1AB623-0B88-4A26-B25C-9F5F806C4ACB}" srcOrd="13" destOrd="0" parTransId="{F20054E5-E353-4835-874C-BB2BA2D26073}" sibTransId="{83AB2512-41AF-4FB5-9EE6-3402132814B3}"/>
    <dgm:cxn modelId="{C0EB5A6E-AF2C-461B-8EB8-0410F424A866}" type="presOf" srcId="{AC5B18B9-A5B7-463A-8B76-9446C26E4B40}" destId="{EF7B25BB-8E53-4D41-B2BB-16E899360025}" srcOrd="0" destOrd="0" presId="urn:microsoft.com/office/officeart/2005/8/layout/default"/>
    <dgm:cxn modelId="{9384F03C-A833-4397-B0B5-854E09F553DE}" type="presOf" srcId="{1C60D09F-80F0-4973-8493-440605CB3785}" destId="{536D069B-4273-4D52-84F5-23B04DFE06D3}" srcOrd="0" destOrd="0" presId="urn:microsoft.com/office/officeart/2005/8/layout/default"/>
    <dgm:cxn modelId="{DCDBAB6C-FDC0-4CED-B49A-15C23E65713B}" type="presOf" srcId="{A4C97B21-19ED-4F8D-BA86-8FC7C4EC5883}" destId="{8797BD98-F553-40E0-99DA-F0FF4AD57318}" srcOrd="0" destOrd="0" presId="urn:microsoft.com/office/officeart/2005/8/layout/default"/>
    <dgm:cxn modelId="{BDA0AE51-CEE7-46EB-9DFF-58C2B73E7FB4}" srcId="{8FA52F2F-402C-4C6E-B798-7D8C31F7A9A2}" destId="{759FA8D9-EA5A-416A-BA1D-10CD2BC6C820}" srcOrd="16" destOrd="0" parTransId="{E52C87A5-9CCF-4EF4-B633-E5F303C2F2A6}" sibTransId="{010EEAC5-80B1-4B55-9A99-62447DE231A7}"/>
    <dgm:cxn modelId="{366294B4-4CC1-4C8B-B544-443B59D93B15}" type="presOf" srcId="{00F6711E-52F2-4490-91B4-98705942AAFD}" destId="{95FC995D-E42D-4383-8138-FEFCE6298E7F}" srcOrd="0" destOrd="0" presId="urn:microsoft.com/office/officeart/2005/8/layout/default"/>
    <dgm:cxn modelId="{6C226B45-4893-4B74-BF59-46801D40DE07}" type="presOf" srcId="{9F1AB623-0B88-4A26-B25C-9F5F806C4ACB}" destId="{5D50A0F2-9A96-4C22-BCE1-EA178019A024}" srcOrd="0" destOrd="0" presId="urn:microsoft.com/office/officeart/2005/8/layout/default"/>
    <dgm:cxn modelId="{A257F3A4-AC38-4F09-BCBB-DA35FA10ECD6}" type="presOf" srcId="{7258A9CC-35A5-4397-BC04-FE499CCDB5FC}" destId="{1C8E39EC-6857-4429-88D2-8A635940A37C}" srcOrd="0" destOrd="0" presId="urn:microsoft.com/office/officeart/2005/8/layout/default"/>
    <dgm:cxn modelId="{925FED43-F363-4A43-9622-232C75291D72}" srcId="{8FA52F2F-402C-4C6E-B798-7D8C31F7A9A2}" destId="{8541A110-9EAF-4BC5-B2BD-045413CA7B8C}" srcOrd="3" destOrd="0" parTransId="{88F3BF37-D0EE-4800-8C58-87702438D8C0}" sibTransId="{27059B2D-232D-4965-A8F6-74F24C97FE23}"/>
    <dgm:cxn modelId="{6BB79BEA-0219-4CFA-9868-D1761E3D984E}" type="presOf" srcId="{EE58BA3C-4AE2-4AA0-87C6-283426C5CF63}" destId="{93C21667-C0CD-4EE4-984B-9E8165705E91}" srcOrd="0" destOrd="0" presId="urn:microsoft.com/office/officeart/2005/8/layout/default"/>
    <dgm:cxn modelId="{388AB921-13AB-4D17-99E1-D9723AFAA582}" srcId="{8FA52F2F-402C-4C6E-B798-7D8C31F7A9A2}" destId="{23EA664D-A6D5-429D-9B98-E2AE26F4F71E}" srcOrd="22" destOrd="0" parTransId="{1ADC4D73-1A39-4FC0-B361-250455E856E4}" sibTransId="{C0779195-808D-430B-958B-A7A65D040BF2}"/>
    <dgm:cxn modelId="{68853A81-E7B3-48CB-9697-69C3A5227073}" srcId="{8FA52F2F-402C-4C6E-B798-7D8C31F7A9A2}" destId="{37078674-3607-4E86-939E-FF7D3027016F}" srcOrd="2" destOrd="0" parTransId="{60AE842C-1C54-4CFA-BC7F-210194B33644}" sibTransId="{0AD40AB3-B61D-4AD4-952B-7D7808FE3AE1}"/>
    <dgm:cxn modelId="{D83E5109-B856-444E-8296-EBF5A7F9E618}" srcId="{8FA52F2F-402C-4C6E-B798-7D8C31F7A9A2}" destId="{1C60D09F-80F0-4973-8493-440605CB3785}" srcOrd="8" destOrd="0" parTransId="{CFB2CC99-144C-4937-BD1C-44D11BE32D77}" sibTransId="{CE349B20-8FCF-4640-B1CB-E85D390E0966}"/>
    <dgm:cxn modelId="{764109D4-65C2-455D-9945-68C1826A67D9}" srcId="{8FA52F2F-402C-4C6E-B798-7D8C31F7A9A2}" destId="{00F6711E-52F2-4490-91B4-98705942AAFD}" srcOrd="17" destOrd="0" parTransId="{DDE1982B-905A-4B79-9F93-FC2A7A7D80E7}" sibTransId="{E0A8EA7E-EECB-40C1-BAC7-DE364AE7838F}"/>
    <dgm:cxn modelId="{5490E565-67D3-4238-8FCF-22C09E9FD42E}" type="presOf" srcId="{759FA8D9-EA5A-416A-BA1D-10CD2BC6C820}" destId="{BAE15B54-C74D-4E5A-8331-77271D5386B3}" srcOrd="0" destOrd="0" presId="urn:microsoft.com/office/officeart/2005/8/layout/default"/>
    <dgm:cxn modelId="{97384203-B00A-4DE2-991C-BA605A7BD647}" type="presOf" srcId="{7505EADD-DB30-4999-A5F9-7EAFAAD73301}" destId="{1C6BBDC8-C4E9-47D0-9A9D-5B4272AA8970}" srcOrd="0" destOrd="0" presId="urn:microsoft.com/office/officeart/2005/8/layout/default"/>
    <dgm:cxn modelId="{DB3460F8-20EE-40FD-9A09-DEF9CB2D3B3E}" type="presOf" srcId="{2DE412DE-A132-4BC6-98A7-E7AADBFC5860}" destId="{6639DD31-688D-4AC1-AA39-095667DB95DB}" srcOrd="0" destOrd="0" presId="urn:microsoft.com/office/officeart/2005/8/layout/default"/>
    <dgm:cxn modelId="{47629D44-5088-4262-8FFA-7D543466E2DE}" srcId="{8FA52F2F-402C-4C6E-B798-7D8C31F7A9A2}" destId="{041B2371-1910-4C16-9ABC-FDEB9FA30735}" srcOrd="15" destOrd="0" parTransId="{F995FBF6-6988-4982-BA50-0A0651522471}" sibTransId="{9467ED8F-037B-4582-AF10-D06B93DFE257}"/>
    <dgm:cxn modelId="{C56AEC1C-BD20-4EB0-B746-3AFD11E2DB71}" type="presOf" srcId="{E8D37765-F47C-45AF-91FE-5E0D7A6E3661}" destId="{C34F1E44-DDC9-4A41-9969-DEE1C78A23D2}" srcOrd="0" destOrd="0" presId="urn:microsoft.com/office/officeart/2005/8/layout/default"/>
    <dgm:cxn modelId="{67E53846-2B7F-4516-86B2-A624FEF2C704}" type="presOf" srcId="{A9DB744B-EC96-42D3-AF32-4E5061F59A41}" destId="{117FAF15-6A00-46CC-87A7-436A4D8AA2D1}" srcOrd="0" destOrd="0" presId="urn:microsoft.com/office/officeart/2005/8/layout/default"/>
    <dgm:cxn modelId="{BFC604F9-557A-4C17-8296-6F9C6A141B57}" type="presOf" srcId="{D8B41EEF-A982-4260-AC8E-5B06D2350ADF}" destId="{E920AE1F-2630-4010-9B4E-D1F719F6269B}" srcOrd="0" destOrd="0" presId="urn:microsoft.com/office/officeart/2005/8/layout/default"/>
    <dgm:cxn modelId="{C58033EB-D96D-426E-990C-C1CD408E1B00}" srcId="{8FA52F2F-402C-4C6E-B798-7D8C31F7A9A2}" destId="{A9DB744B-EC96-42D3-AF32-4E5061F59A41}" srcOrd="23" destOrd="0" parTransId="{D43E71C1-9445-48A2-A303-8F3EA2DAB52B}" sibTransId="{575E2178-F70A-4813-97ED-8F9DCA37E52F}"/>
    <dgm:cxn modelId="{AB967716-137F-46F0-A417-B681A110B6D9}" type="presOf" srcId="{B450F8C7-8E81-48A1-A83F-62A35611D38D}" destId="{890273E1-4EEF-4530-A75C-A5D2EF7FFD10}" srcOrd="0" destOrd="0" presId="urn:microsoft.com/office/officeart/2005/8/layout/default"/>
    <dgm:cxn modelId="{2E3CB7FE-9FEE-4139-A6D8-F5B3DBACE9C7}" type="presOf" srcId="{44B5CC36-5B9E-4393-B444-CA5C568D1FDD}" destId="{8388AD7A-BBE1-4EED-8774-50EE395C539E}" srcOrd="0" destOrd="0" presId="urn:microsoft.com/office/officeart/2005/8/layout/default"/>
    <dgm:cxn modelId="{06E53A9A-37C7-4C59-9CB6-D6026EB79B51}" srcId="{8FA52F2F-402C-4C6E-B798-7D8C31F7A9A2}" destId="{936C7ED5-5AA8-43A1-AC14-B862AC06998B}" srcOrd="19" destOrd="0" parTransId="{6FF9A293-AE5D-451F-9595-BC098F50DBF3}" sibTransId="{E97488EE-7E70-4889-8702-FE148AE6102D}"/>
    <dgm:cxn modelId="{8E1EF70F-6647-427E-AF66-63C634B00CE1}" srcId="{8FA52F2F-402C-4C6E-B798-7D8C31F7A9A2}" destId="{80713D05-9BA5-4E90-99AD-779108BBFF75}" srcOrd="26" destOrd="0" parTransId="{D2DD2E20-7E75-4EDB-8B75-5D16732B0B1A}" sibTransId="{02343B93-FEF6-4BAE-88BB-8683A24923CF}"/>
    <dgm:cxn modelId="{D52F82E1-710A-493A-9AEB-C7DB6658968B}" srcId="{8FA52F2F-402C-4C6E-B798-7D8C31F7A9A2}" destId="{B450F8C7-8E81-48A1-A83F-62A35611D38D}" srcOrd="5" destOrd="0" parTransId="{89F291D2-71F5-454C-A906-20D3B932F920}" sibTransId="{FC3C5376-04CD-43C4-B529-9E8E24D6B869}"/>
    <dgm:cxn modelId="{5530C6BF-B085-4ABB-9741-4FFA29E3E9C7}" type="presOf" srcId="{17314381-747C-4602-A6F2-9799C015793D}" destId="{7183D1C7-F119-44F2-BF37-0998E4FABBDF}" srcOrd="0" destOrd="0" presId="urn:microsoft.com/office/officeart/2005/8/layout/default"/>
    <dgm:cxn modelId="{F762FECE-7120-4187-B4F1-768F5F7EDBC3}" srcId="{8FA52F2F-402C-4C6E-B798-7D8C31F7A9A2}" destId="{44B5CC36-5B9E-4393-B444-CA5C568D1FDD}" srcOrd="27" destOrd="0" parTransId="{0EDA9F87-C61D-44CA-87E0-DE9F5E9A49CD}" sibTransId="{484FB517-C2B5-4E85-86E7-8CDCA2DF25FC}"/>
    <dgm:cxn modelId="{4DB8F7E7-2D55-433B-A1F6-570A7CE383CA}" type="presOf" srcId="{438070CB-937C-4E38-A95F-996A1D66E17C}" destId="{44D5C815-46CA-4C9A-B158-BAD0D2EF770D}" srcOrd="0" destOrd="0" presId="urn:microsoft.com/office/officeart/2005/8/layout/default"/>
    <dgm:cxn modelId="{B1AE70E3-9264-4954-93BF-F470512EAE11}" srcId="{8FA52F2F-402C-4C6E-B798-7D8C31F7A9A2}" destId="{202FD13B-C302-403C-A703-51974EC43B10}" srcOrd="25" destOrd="0" parTransId="{E67634A8-45AE-4F44-AA31-E7127D78C6D2}" sibTransId="{7DE8495C-3929-459D-B836-7A79A958B821}"/>
    <dgm:cxn modelId="{3A0AAD72-E392-45AB-9960-8FECF0449902}" type="presOf" srcId="{94B65885-97E5-4191-8CF5-FC059B6E2A7D}" destId="{02F632DD-226E-4F18-B4A8-FDC41F57BC2B}" srcOrd="0" destOrd="0" presId="urn:microsoft.com/office/officeart/2005/8/layout/default"/>
    <dgm:cxn modelId="{5844385F-1EB9-441D-8E9D-426D8F9C6E20}" type="presOf" srcId="{202FD13B-C302-403C-A703-51974EC43B10}" destId="{66190434-ABFA-45DD-94B0-87FB4B392BFD}" srcOrd="0" destOrd="0" presId="urn:microsoft.com/office/officeart/2005/8/layout/default"/>
    <dgm:cxn modelId="{6C386277-5934-4220-950D-9473768DFA3F}" type="presOf" srcId="{80713D05-9BA5-4E90-99AD-779108BBFF75}" destId="{B6E173D1-FA9E-4040-9281-C66241412346}" srcOrd="0" destOrd="0" presId="urn:microsoft.com/office/officeart/2005/8/layout/default"/>
    <dgm:cxn modelId="{D8F6CCD1-171F-4D26-8334-C1782368D53C}" srcId="{8FA52F2F-402C-4C6E-B798-7D8C31F7A9A2}" destId="{D8B41EEF-A982-4260-AC8E-5B06D2350ADF}" srcOrd="14" destOrd="0" parTransId="{739DB6B1-9639-4FAC-8E84-D88582DC4248}" sibTransId="{43977522-3C7F-480D-90E4-98F98C1FDEAC}"/>
    <dgm:cxn modelId="{4BCAF4BD-077C-4BCE-8ADF-C61044E425EB}" srcId="{8FA52F2F-402C-4C6E-B798-7D8C31F7A9A2}" destId="{AC5B18B9-A5B7-463A-8B76-9446C26E4B40}" srcOrd="6" destOrd="0" parTransId="{D38044C6-11A3-44AE-9DF9-14203D5D8CFC}" sibTransId="{AC16DA29-977A-4B99-8777-07BF8CA4DAD0}"/>
    <dgm:cxn modelId="{5615EE5D-2D85-4E65-9172-636329107EDE}" srcId="{8FA52F2F-402C-4C6E-B798-7D8C31F7A9A2}" destId="{CF57CF45-F47F-4583-B44B-C0202EB5B725}" srcOrd="11" destOrd="0" parTransId="{906DED9B-ED4B-4172-8B4C-4F0994532FD4}" sibTransId="{593E437E-8416-4F8E-B8BE-48694DA0581C}"/>
    <dgm:cxn modelId="{6C10F676-44FE-4596-A6E4-38B50BE24580}" type="presParOf" srcId="{0E853C5D-385D-4F61-8547-1DD7B0E082AE}" destId="{93C21667-C0CD-4EE4-984B-9E8165705E91}" srcOrd="0" destOrd="0" presId="urn:microsoft.com/office/officeart/2005/8/layout/default"/>
    <dgm:cxn modelId="{77EE1587-47A1-4C26-BFFB-C48009B089C8}" type="presParOf" srcId="{0E853C5D-385D-4F61-8547-1DD7B0E082AE}" destId="{97937565-2E69-4ADB-AF89-9D41B1B65844}" srcOrd="1" destOrd="0" presId="urn:microsoft.com/office/officeart/2005/8/layout/default"/>
    <dgm:cxn modelId="{1B24CF28-CE7B-4725-908C-F8BBFD724005}" type="presParOf" srcId="{0E853C5D-385D-4F61-8547-1DD7B0E082AE}" destId="{82001B4A-B6A5-4825-A3EB-C94F3D378980}" srcOrd="2" destOrd="0" presId="urn:microsoft.com/office/officeart/2005/8/layout/default"/>
    <dgm:cxn modelId="{3DFE3932-5F9A-4627-B61A-D64F96EDA170}" type="presParOf" srcId="{0E853C5D-385D-4F61-8547-1DD7B0E082AE}" destId="{9471209F-9FC8-4DF8-ABA6-9AA1A0CD5430}" srcOrd="3" destOrd="0" presId="urn:microsoft.com/office/officeart/2005/8/layout/default"/>
    <dgm:cxn modelId="{F1863D9F-E627-4613-9695-3C358825657F}" type="presParOf" srcId="{0E853C5D-385D-4F61-8547-1DD7B0E082AE}" destId="{86A44F9A-8DF8-4ABC-9227-5815B39FCDBB}" srcOrd="4" destOrd="0" presId="urn:microsoft.com/office/officeart/2005/8/layout/default"/>
    <dgm:cxn modelId="{B5CE122C-8E37-490A-A12B-DA1BE2B2AA06}" type="presParOf" srcId="{0E853C5D-385D-4F61-8547-1DD7B0E082AE}" destId="{58B070AF-EABE-4697-8DAC-EE42B7C1E36E}" srcOrd="5" destOrd="0" presId="urn:microsoft.com/office/officeart/2005/8/layout/default"/>
    <dgm:cxn modelId="{1F86B830-AE7E-4F2D-8B9D-2BA44DBF5E57}" type="presParOf" srcId="{0E853C5D-385D-4F61-8547-1DD7B0E082AE}" destId="{7A3F8059-26C3-4F81-9974-F8A61BE8058A}" srcOrd="6" destOrd="0" presId="urn:microsoft.com/office/officeart/2005/8/layout/default"/>
    <dgm:cxn modelId="{E8830E88-B0E3-4A6F-A949-687DF5650D5B}" type="presParOf" srcId="{0E853C5D-385D-4F61-8547-1DD7B0E082AE}" destId="{F87166F8-7513-44C5-B625-785828512537}" srcOrd="7" destOrd="0" presId="urn:microsoft.com/office/officeart/2005/8/layout/default"/>
    <dgm:cxn modelId="{89B4054E-997E-4E0C-BDFA-075F07F33003}" type="presParOf" srcId="{0E853C5D-385D-4F61-8547-1DD7B0E082AE}" destId="{8797BD98-F553-40E0-99DA-F0FF4AD57318}" srcOrd="8" destOrd="0" presId="urn:microsoft.com/office/officeart/2005/8/layout/default"/>
    <dgm:cxn modelId="{4698746C-99B8-4471-A9F0-B124D77381A9}" type="presParOf" srcId="{0E853C5D-385D-4F61-8547-1DD7B0E082AE}" destId="{EA07175D-1C58-4D56-935C-C047255A38B0}" srcOrd="9" destOrd="0" presId="urn:microsoft.com/office/officeart/2005/8/layout/default"/>
    <dgm:cxn modelId="{908FB482-6BB6-41E5-AE3B-A034F6FF40C5}" type="presParOf" srcId="{0E853C5D-385D-4F61-8547-1DD7B0E082AE}" destId="{890273E1-4EEF-4530-A75C-A5D2EF7FFD10}" srcOrd="10" destOrd="0" presId="urn:microsoft.com/office/officeart/2005/8/layout/default"/>
    <dgm:cxn modelId="{8FE16576-B8AD-4626-8D7D-A068E43CE761}" type="presParOf" srcId="{0E853C5D-385D-4F61-8547-1DD7B0E082AE}" destId="{29AC2479-4706-4FDD-959A-623CD54798D1}" srcOrd="11" destOrd="0" presId="urn:microsoft.com/office/officeart/2005/8/layout/default"/>
    <dgm:cxn modelId="{A267C31A-74FB-492C-92C0-CD2E849AF1CB}" type="presParOf" srcId="{0E853C5D-385D-4F61-8547-1DD7B0E082AE}" destId="{EF7B25BB-8E53-4D41-B2BB-16E899360025}" srcOrd="12" destOrd="0" presId="urn:microsoft.com/office/officeart/2005/8/layout/default"/>
    <dgm:cxn modelId="{BBC41667-29F8-4FA0-83CF-8C11F5205744}" type="presParOf" srcId="{0E853C5D-385D-4F61-8547-1DD7B0E082AE}" destId="{D8ED128F-8127-4801-8F03-7D7280E64F95}" srcOrd="13" destOrd="0" presId="urn:microsoft.com/office/officeart/2005/8/layout/default"/>
    <dgm:cxn modelId="{294E6306-E2DC-4D0A-94BB-700B4429F3F8}" type="presParOf" srcId="{0E853C5D-385D-4F61-8547-1DD7B0E082AE}" destId="{44D5C815-46CA-4C9A-B158-BAD0D2EF770D}" srcOrd="14" destOrd="0" presId="urn:microsoft.com/office/officeart/2005/8/layout/default"/>
    <dgm:cxn modelId="{F2D30FF9-CC06-4D00-852F-A6057B3D95E8}" type="presParOf" srcId="{0E853C5D-385D-4F61-8547-1DD7B0E082AE}" destId="{67B4ACD2-A830-49C8-88DF-FB19CCB61426}" srcOrd="15" destOrd="0" presId="urn:microsoft.com/office/officeart/2005/8/layout/default"/>
    <dgm:cxn modelId="{43497B50-87D8-423E-BB6C-9BE4F372C6BE}" type="presParOf" srcId="{0E853C5D-385D-4F61-8547-1DD7B0E082AE}" destId="{536D069B-4273-4D52-84F5-23B04DFE06D3}" srcOrd="16" destOrd="0" presId="urn:microsoft.com/office/officeart/2005/8/layout/default"/>
    <dgm:cxn modelId="{2B8D35BD-CD2D-4480-84CA-1B5E9A71E083}" type="presParOf" srcId="{0E853C5D-385D-4F61-8547-1DD7B0E082AE}" destId="{02BBDF8C-1745-4CAE-A624-3448626540C5}" srcOrd="17" destOrd="0" presId="urn:microsoft.com/office/officeart/2005/8/layout/default"/>
    <dgm:cxn modelId="{9D449661-DF7D-46B8-944F-5726C5143798}" type="presParOf" srcId="{0E853C5D-385D-4F61-8547-1DD7B0E082AE}" destId="{C34F1E44-DDC9-4A41-9969-DEE1C78A23D2}" srcOrd="18" destOrd="0" presId="urn:microsoft.com/office/officeart/2005/8/layout/default"/>
    <dgm:cxn modelId="{384C4B27-3440-4825-AB54-2EAB6C298666}" type="presParOf" srcId="{0E853C5D-385D-4F61-8547-1DD7B0E082AE}" destId="{56AFBB9D-6FAC-4244-AF39-E4705F556C70}" srcOrd="19" destOrd="0" presId="urn:microsoft.com/office/officeart/2005/8/layout/default"/>
    <dgm:cxn modelId="{068E7810-F626-40D5-8423-A133DFE2C367}" type="presParOf" srcId="{0E853C5D-385D-4F61-8547-1DD7B0E082AE}" destId="{1C6BBDC8-C4E9-47D0-9A9D-5B4272AA8970}" srcOrd="20" destOrd="0" presId="urn:microsoft.com/office/officeart/2005/8/layout/default"/>
    <dgm:cxn modelId="{C8FF9873-6AFC-4192-91A5-4A0CE41C4666}" type="presParOf" srcId="{0E853C5D-385D-4F61-8547-1DD7B0E082AE}" destId="{753E7FC4-6880-4839-B472-3AD9B9668CFE}" srcOrd="21" destOrd="0" presId="urn:microsoft.com/office/officeart/2005/8/layout/default"/>
    <dgm:cxn modelId="{EBF76F89-13B8-4D5B-A483-80DD4617C6BC}" type="presParOf" srcId="{0E853C5D-385D-4F61-8547-1DD7B0E082AE}" destId="{7A0AC05C-99DF-41CF-9977-E91CCEF8C335}" srcOrd="22" destOrd="0" presId="urn:microsoft.com/office/officeart/2005/8/layout/default"/>
    <dgm:cxn modelId="{1AB8C2DD-8B7A-424D-AF29-2920676655A6}" type="presParOf" srcId="{0E853C5D-385D-4F61-8547-1DD7B0E082AE}" destId="{58B4BB91-E456-43C0-890F-A0DEBB37B3E0}" srcOrd="23" destOrd="0" presId="urn:microsoft.com/office/officeart/2005/8/layout/default"/>
    <dgm:cxn modelId="{7094B85B-AC66-409A-957F-61215247C0CA}" type="presParOf" srcId="{0E853C5D-385D-4F61-8547-1DD7B0E082AE}" destId="{7183D1C7-F119-44F2-BF37-0998E4FABBDF}" srcOrd="24" destOrd="0" presId="urn:microsoft.com/office/officeart/2005/8/layout/default"/>
    <dgm:cxn modelId="{43A5CF59-6D5C-43D1-A730-035A4520372B}" type="presParOf" srcId="{0E853C5D-385D-4F61-8547-1DD7B0E082AE}" destId="{A4FD5442-B967-4206-B45B-41D2D0E16E9F}" srcOrd="25" destOrd="0" presId="urn:microsoft.com/office/officeart/2005/8/layout/default"/>
    <dgm:cxn modelId="{23D5C5A7-6A1E-4305-AFCF-AA4C6097A808}" type="presParOf" srcId="{0E853C5D-385D-4F61-8547-1DD7B0E082AE}" destId="{5D50A0F2-9A96-4C22-BCE1-EA178019A024}" srcOrd="26" destOrd="0" presId="urn:microsoft.com/office/officeart/2005/8/layout/default"/>
    <dgm:cxn modelId="{EE83418E-52C9-4E2D-815B-D8A4A53D787B}" type="presParOf" srcId="{0E853C5D-385D-4F61-8547-1DD7B0E082AE}" destId="{6E29CEFD-E4D8-481C-AF74-F34D74F4D32F}" srcOrd="27" destOrd="0" presId="urn:microsoft.com/office/officeart/2005/8/layout/default"/>
    <dgm:cxn modelId="{C4761C35-6D01-4155-94B3-33686FB645AB}" type="presParOf" srcId="{0E853C5D-385D-4F61-8547-1DD7B0E082AE}" destId="{E920AE1F-2630-4010-9B4E-D1F719F6269B}" srcOrd="28" destOrd="0" presId="urn:microsoft.com/office/officeart/2005/8/layout/default"/>
    <dgm:cxn modelId="{96A46705-1D83-4883-89D8-03CD36679AA2}" type="presParOf" srcId="{0E853C5D-385D-4F61-8547-1DD7B0E082AE}" destId="{F178C592-95D6-4713-B629-93238EA373F6}" srcOrd="29" destOrd="0" presId="urn:microsoft.com/office/officeart/2005/8/layout/default"/>
    <dgm:cxn modelId="{00109DB1-A0E8-456A-A6AF-E8F19B23D7D8}" type="presParOf" srcId="{0E853C5D-385D-4F61-8547-1DD7B0E082AE}" destId="{01FB41C6-F6B3-41CE-AD7E-96EE169DE478}" srcOrd="30" destOrd="0" presId="urn:microsoft.com/office/officeart/2005/8/layout/default"/>
    <dgm:cxn modelId="{36128D33-AD32-49ED-96CF-B49BAB4166E9}" type="presParOf" srcId="{0E853C5D-385D-4F61-8547-1DD7B0E082AE}" destId="{2C32A233-F59B-459D-B63F-A490AD80CEC9}" srcOrd="31" destOrd="0" presId="urn:microsoft.com/office/officeart/2005/8/layout/default"/>
    <dgm:cxn modelId="{9BD76F7A-EEF3-4998-89CD-4083C08FBD4D}" type="presParOf" srcId="{0E853C5D-385D-4F61-8547-1DD7B0E082AE}" destId="{BAE15B54-C74D-4E5A-8331-77271D5386B3}" srcOrd="32" destOrd="0" presId="urn:microsoft.com/office/officeart/2005/8/layout/default"/>
    <dgm:cxn modelId="{7D29B5D5-CECD-45B3-B2CB-4E553D5096EE}" type="presParOf" srcId="{0E853C5D-385D-4F61-8547-1DD7B0E082AE}" destId="{7E51B4EE-4074-4A9A-8979-AF28D44AF100}" srcOrd="33" destOrd="0" presId="urn:microsoft.com/office/officeart/2005/8/layout/default"/>
    <dgm:cxn modelId="{801A4DF6-3A6D-42A6-B863-1F1F33A8457A}" type="presParOf" srcId="{0E853C5D-385D-4F61-8547-1DD7B0E082AE}" destId="{95FC995D-E42D-4383-8138-FEFCE6298E7F}" srcOrd="34" destOrd="0" presId="urn:microsoft.com/office/officeart/2005/8/layout/default"/>
    <dgm:cxn modelId="{9A76759E-77FA-47EB-8361-044CD3F1B96D}" type="presParOf" srcId="{0E853C5D-385D-4F61-8547-1DD7B0E082AE}" destId="{9376986E-3E09-418E-8279-75AD0476E8B9}" srcOrd="35" destOrd="0" presId="urn:microsoft.com/office/officeart/2005/8/layout/default"/>
    <dgm:cxn modelId="{344E9DFB-BF95-45C4-8A20-50DBE7557F31}" type="presParOf" srcId="{0E853C5D-385D-4F61-8547-1DD7B0E082AE}" destId="{02F632DD-226E-4F18-B4A8-FDC41F57BC2B}" srcOrd="36" destOrd="0" presId="urn:microsoft.com/office/officeart/2005/8/layout/default"/>
    <dgm:cxn modelId="{879FCA1E-ED0F-44D5-83C4-11C5F3B7B062}" type="presParOf" srcId="{0E853C5D-385D-4F61-8547-1DD7B0E082AE}" destId="{324EFCDF-283A-4481-85DD-1694B5DD0EEE}" srcOrd="37" destOrd="0" presId="urn:microsoft.com/office/officeart/2005/8/layout/default"/>
    <dgm:cxn modelId="{FDDD38E4-DCD9-4303-9C24-0B464452CE79}" type="presParOf" srcId="{0E853C5D-385D-4F61-8547-1DD7B0E082AE}" destId="{4A849422-F021-4FCE-9245-A5EBD2A5A07B}" srcOrd="38" destOrd="0" presId="urn:microsoft.com/office/officeart/2005/8/layout/default"/>
    <dgm:cxn modelId="{239D4CFD-07BE-4655-ADEC-F7EF810E570C}" type="presParOf" srcId="{0E853C5D-385D-4F61-8547-1DD7B0E082AE}" destId="{B78B307E-56E0-4D45-BA61-49C931A9D0E1}" srcOrd="39" destOrd="0" presId="urn:microsoft.com/office/officeart/2005/8/layout/default"/>
    <dgm:cxn modelId="{1284004E-ADBD-45BD-B205-B982EC4019B5}" type="presParOf" srcId="{0E853C5D-385D-4F61-8547-1DD7B0E082AE}" destId="{6639DD31-688D-4AC1-AA39-095667DB95DB}" srcOrd="40" destOrd="0" presId="urn:microsoft.com/office/officeart/2005/8/layout/default"/>
    <dgm:cxn modelId="{3577CCE0-A4B8-4AC2-A216-66F41B575811}" type="presParOf" srcId="{0E853C5D-385D-4F61-8547-1DD7B0E082AE}" destId="{14A96B27-ACFA-4052-9A7F-EDBC25569CC2}" srcOrd="41" destOrd="0" presId="urn:microsoft.com/office/officeart/2005/8/layout/default"/>
    <dgm:cxn modelId="{4920060B-A035-4758-8ECC-34CFF7720728}" type="presParOf" srcId="{0E853C5D-385D-4F61-8547-1DD7B0E082AE}" destId="{1C8E39EC-6857-4429-88D2-8A635940A37C}" srcOrd="42" destOrd="0" presId="urn:microsoft.com/office/officeart/2005/8/layout/default"/>
    <dgm:cxn modelId="{0DBBC633-0C54-417B-BD70-14E0E1336346}" type="presParOf" srcId="{0E853C5D-385D-4F61-8547-1DD7B0E082AE}" destId="{90010D85-7766-4DA2-9736-A0275738614F}" srcOrd="43" destOrd="0" presId="urn:microsoft.com/office/officeart/2005/8/layout/default"/>
    <dgm:cxn modelId="{6C867C84-256C-4107-8DBA-198505B88538}" type="presParOf" srcId="{0E853C5D-385D-4F61-8547-1DD7B0E082AE}" destId="{0EC88A2B-16F9-402B-ACAF-E71F780AE1DB}" srcOrd="44" destOrd="0" presId="urn:microsoft.com/office/officeart/2005/8/layout/default"/>
    <dgm:cxn modelId="{4FE38F90-ED70-4EF5-9018-FB657D35E570}" type="presParOf" srcId="{0E853C5D-385D-4F61-8547-1DD7B0E082AE}" destId="{C9377F11-80FA-4A48-B962-2E1AFCE77F08}" srcOrd="45" destOrd="0" presId="urn:microsoft.com/office/officeart/2005/8/layout/default"/>
    <dgm:cxn modelId="{42D7D522-35A1-41AE-94B2-15B782EDAD1D}" type="presParOf" srcId="{0E853C5D-385D-4F61-8547-1DD7B0E082AE}" destId="{117FAF15-6A00-46CC-87A7-436A4D8AA2D1}" srcOrd="46" destOrd="0" presId="urn:microsoft.com/office/officeart/2005/8/layout/default"/>
    <dgm:cxn modelId="{572A54F9-649D-472F-9D48-1918599B5C07}" type="presParOf" srcId="{0E853C5D-385D-4F61-8547-1DD7B0E082AE}" destId="{DF835488-8EAC-473B-82E4-5CA7ACA03285}" srcOrd="47" destOrd="0" presId="urn:microsoft.com/office/officeart/2005/8/layout/default"/>
    <dgm:cxn modelId="{06AB633D-6D91-4689-B9CE-FD526EEC712A}" type="presParOf" srcId="{0E853C5D-385D-4F61-8547-1DD7B0E082AE}" destId="{DE0BC6E2-64CA-4094-A6A6-F6D249B4B913}" srcOrd="48" destOrd="0" presId="urn:microsoft.com/office/officeart/2005/8/layout/default"/>
    <dgm:cxn modelId="{51D3C359-359D-4204-AA62-3B5D5E460C85}" type="presParOf" srcId="{0E853C5D-385D-4F61-8547-1DD7B0E082AE}" destId="{791CE23C-5C7F-4667-BF30-113DD60637CA}" srcOrd="49" destOrd="0" presId="urn:microsoft.com/office/officeart/2005/8/layout/default"/>
    <dgm:cxn modelId="{FB178C21-6FAD-4045-991A-34C891412B83}" type="presParOf" srcId="{0E853C5D-385D-4F61-8547-1DD7B0E082AE}" destId="{66190434-ABFA-45DD-94B0-87FB4B392BFD}" srcOrd="50" destOrd="0" presId="urn:microsoft.com/office/officeart/2005/8/layout/default"/>
    <dgm:cxn modelId="{C6202253-8081-416B-83F3-CF8AF0191E6B}" type="presParOf" srcId="{0E853C5D-385D-4F61-8547-1DD7B0E082AE}" destId="{ACAD7ABC-92A9-403A-923A-83D92ED7BCEF}" srcOrd="51" destOrd="0" presId="urn:microsoft.com/office/officeart/2005/8/layout/default"/>
    <dgm:cxn modelId="{35F8A1FF-7E0F-4B54-B326-93D4BE84A27F}" type="presParOf" srcId="{0E853C5D-385D-4F61-8547-1DD7B0E082AE}" destId="{B6E173D1-FA9E-4040-9281-C66241412346}" srcOrd="52" destOrd="0" presId="urn:microsoft.com/office/officeart/2005/8/layout/default"/>
    <dgm:cxn modelId="{DAE1F080-43A1-4BA6-A6D3-7601A64E2F63}" type="presParOf" srcId="{0E853C5D-385D-4F61-8547-1DD7B0E082AE}" destId="{59DB2304-A155-490D-9B1C-95AA34CD5688}" srcOrd="53" destOrd="0" presId="urn:microsoft.com/office/officeart/2005/8/layout/default"/>
    <dgm:cxn modelId="{E302F46E-E251-48D5-9B5B-CE9A785DB0B0}" type="presParOf" srcId="{0E853C5D-385D-4F61-8547-1DD7B0E082AE}" destId="{8388AD7A-BBE1-4EED-8774-50EE395C539E}" srcOrd="5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4F22B-BC99-4B6C-BE3C-E79618D8ED83}">
      <dsp:nvSpPr>
        <dsp:cNvPr id="0" name=""/>
        <dsp:cNvSpPr/>
      </dsp:nvSpPr>
      <dsp:spPr>
        <a:xfrm>
          <a:off x="1305590" y="2496099"/>
          <a:ext cx="3040144" cy="1824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ЦИФРОВОЕ ПРАВО</a:t>
          </a:r>
        </a:p>
      </dsp:txBody>
      <dsp:txXfrm>
        <a:off x="1305590" y="2496099"/>
        <a:ext cx="3040144" cy="1824086"/>
      </dsp:txXfrm>
    </dsp:sp>
    <dsp:sp modelId="{26FF98C1-2321-4748-A056-31D7BD42F68C}">
      <dsp:nvSpPr>
        <dsp:cNvPr id="0" name=""/>
        <dsp:cNvSpPr/>
      </dsp:nvSpPr>
      <dsp:spPr>
        <a:xfrm>
          <a:off x="3344158" y="459269"/>
          <a:ext cx="3040144" cy="1824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АДМИНИСТРАТИВНОЕ ПРАВО</a:t>
          </a:r>
        </a:p>
      </dsp:txBody>
      <dsp:txXfrm>
        <a:off x="3344158" y="459269"/>
        <a:ext cx="3040144" cy="1824086"/>
      </dsp:txXfrm>
    </dsp:sp>
    <dsp:sp modelId="{D1506F5D-C70A-4EB7-ABEF-9982480B421E}">
      <dsp:nvSpPr>
        <dsp:cNvPr id="0" name=""/>
        <dsp:cNvSpPr/>
      </dsp:nvSpPr>
      <dsp:spPr>
        <a:xfrm>
          <a:off x="6688317" y="459269"/>
          <a:ext cx="3040144" cy="1824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МУНИЦИПАЛЬНОЕ ПРАВО</a:t>
          </a:r>
        </a:p>
      </dsp:txBody>
      <dsp:txXfrm>
        <a:off x="6688317" y="459269"/>
        <a:ext cx="3040144" cy="1824086"/>
      </dsp:txXfrm>
    </dsp:sp>
    <dsp:sp modelId="{3A52C50F-586D-48A1-B152-7AA8954FC9DC}">
      <dsp:nvSpPr>
        <dsp:cNvPr id="0" name=""/>
        <dsp:cNvSpPr/>
      </dsp:nvSpPr>
      <dsp:spPr>
        <a:xfrm>
          <a:off x="4864231" y="2547021"/>
          <a:ext cx="3040144" cy="1824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ИЗБИРАТЕЛЬНОЕ ПРАВО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И  ДР.</a:t>
          </a:r>
        </a:p>
      </dsp:txBody>
      <dsp:txXfrm>
        <a:off x="4864231" y="2547021"/>
        <a:ext cx="3040144" cy="1824086"/>
      </dsp:txXfrm>
    </dsp:sp>
    <dsp:sp modelId="{82DE9ABD-D924-47FA-95C0-77C150AEFD24}">
      <dsp:nvSpPr>
        <dsp:cNvPr id="0" name=""/>
        <dsp:cNvSpPr/>
      </dsp:nvSpPr>
      <dsp:spPr>
        <a:xfrm>
          <a:off x="132975" y="467781"/>
          <a:ext cx="3040144" cy="1824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КОНСТИТУЦИОННОЕ ПРАВО</a:t>
          </a:r>
        </a:p>
      </dsp:txBody>
      <dsp:txXfrm>
        <a:off x="132975" y="467781"/>
        <a:ext cx="3040144" cy="18240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7B5F4-445B-42EC-9209-8C8747DACBF6}">
      <dsp:nvSpPr>
        <dsp:cNvPr id="0" name=""/>
        <dsp:cNvSpPr/>
      </dsp:nvSpPr>
      <dsp:spPr>
        <a:xfrm rot="5400000">
          <a:off x="-465804" y="465804"/>
          <a:ext cx="3105360" cy="21737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Выбрать тему</a:t>
          </a:r>
        </a:p>
      </dsp:txBody>
      <dsp:txXfrm rot="-5400000">
        <a:off x="0" y="1086876"/>
        <a:ext cx="2173752" cy="931608"/>
      </dsp:txXfrm>
    </dsp:sp>
    <dsp:sp modelId="{395F1246-1657-40FF-9B44-0F8E6CCF05A4}">
      <dsp:nvSpPr>
        <dsp:cNvPr id="0" name=""/>
        <dsp:cNvSpPr/>
      </dsp:nvSpPr>
      <dsp:spPr>
        <a:xfrm rot="5400000">
          <a:off x="5771423" y="-3596519"/>
          <a:ext cx="2018484" cy="92138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0" i="0" kern="1200" dirty="0">
              <a:solidFill>
                <a:srgbClr val="505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Необходимо учесть основную задачу — обязательную новизну исследования, по теме, которая многократно обсуждалась в других работах. 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173753" y="99685"/>
        <a:ext cx="9115291" cy="1821416"/>
      </dsp:txXfrm>
    </dsp:sp>
    <dsp:sp modelId="{A3A15A13-7467-4F3B-8DD1-3604904E47C2}">
      <dsp:nvSpPr>
        <dsp:cNvPr id="0" name=""/>
        <dsp:cNvSpPr/>
      </dsp:nvSpPr>
      <dsp:spPr>
        <a:xfrm rot="5400000">
          <a:off x="-465804" y="3291921"/>
          <a:ext cx="3105360" cy="21737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0" kern="120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Настраиваемся на продуктивную работу</a:t>
          </a:r>
        </a:p>
      </dsp:txBody>
      <dsp:txXfrm rot="-5400000">
        <a:off x="0" y="3912993"/>
        <a:ext cx="2173752" cy="931608"/>
      </dsp:txXfrm>
    </dsp:sp>
    <dsp:sp modelId="{C4F082B5-3C99-4120-8360-A0E5B376B61E}">
      <dsp:nvSpPr>
        <dsp:cNvPr id="0" name=""/>
        <dsp:cNvSpPr/>
      </dsp:nvSpPr>
      <dsp:spPr>
        <a:xfrm rot="5400000">
          <a:off x="5771423" y="-771553"/>
          <a:ext cx="2018484" cy="92138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0" i="0" kern="1200" dirty="0">
              <a:solidFill>
                <a:srgbClr val="16263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Перед тем как перейти непосредственно к </a:t>
          </a:r>
          <a:r>
            <a:rPr lang="ru-RU" sz="2700" b="0" i="0" u="none" strike="noStrike" kern="1200" dirty="0">
              <a:solidFill>
                <a:srgbClr val="007B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написанию магистерской</a:t>
          </a:r>
          <a:r>
            <a:rPr lang="ru-RU" sz="2700" b="0" i="0" kern="1200" dirty="0">
              <a:solidFill>
                <a:srgbClr val="16263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решите, ради какой цели вы её пишете. Имея перед глазами конкретный ориентир, вы сможете дойти до конца, так как будете точно знать, зачем вам это нужно.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173753" y="2924651"/>
        <a:ext cx="9115291" cy="1821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6F67C-A260-4568-8175-5F35369E4A6E}">
      <dsp:nvSpPr>
        <dsp:cNvPr id="0" name=""/>
        <dsp:cNvSpPr/>
      </dsp:nvSpPr>
      <dsp:spPr>
        <a:xfrm>
          <a:off x="7126161" y="4381522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Правовое регулирование защиты персональных данных как основа формирования цифрового общества  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82535" y="4537896"/>
        <a:ext cx="1850426" cy="938244"/>
      </dsp:txXfrm>
    </dsp:sp>
    <dsp:sp modelId="{F1D70F06-861E-45BF-9748-E657D4C76A8C}">
      <dsp:nvSpPr>
        <dsp:cNvPr id="0" name=""/>
        <dsp:cNvSpPr/>
      </dsp:nvSpPr>
      <dsp:spPr>
        <a:xfrm>
          <a:off x="2594650" y="1524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Трудовое законодательство и цифровизация: новые вызовы и перспективы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751024" y="157898"/>
        <a:ext cx="1850426" cy="938244"/>
      </dsp:txXfrm>
    </dsp:sp>
    <dsp:sp modelId="{1A38BEA7-2773-485D-B577-0F62B2171E0A}">
      <dsp:nvSpPr>
        <dsp:cNvPr id="0" name=""/>
        <dsp:cNvSpPr/>
      </dsp:nvSpPr>
      <dsp:spPr>
        <a:xfrm>
          <a:off x="4888136" y="1524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Оптимизация управления муниципальным хозяйствам и повышения эффективности деятельности органов местного самоуправления в рамках цифровой трансформации 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044510" y="157898"/>
        <a:ext cx="1850426" cy="938244"/>
      </dsp:txXfrm>
    </dsp:sp>
    <dsp:sp modelId="{756D78B0-DA0C-4755-A9E0-63485168AA52}">
      <dsp:nvSpPr>
        <dsp:cNvPr id="0" name=""/>
        <dsp:cNvSpPr/>
      </dsp:nvSpPr>
      <dsp:spPr>
        <a:xfrm>
          <a:off x="7181622" y="1524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основы цифровой инфраструктуры в деятельность судебных органов Кыргызской Республики 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337996" y="157898"/>
        <a:ext cx="1850426" cy="938244"/>
      </dsp:txXfrm>
    </dsp:sp>
    <dsp:sp modelId="{1F5D9E7B-876B-4341-A747-7B39EC92152B}">
      <dsp:nvSpPr>
        <dsp:cNvPr id="0" name=""/>
        <dsp:cNvSpPr/>
      </dsp:nvSpPr>
      <dsp:spPr>
        <a:xfrm>
          <a:off x="9475108" y="1524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Электронный платеж и мобильный банкинг в регионах Кыргызской Республики: организационно-правовой аспект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631482" y="157898"/>
        <a:ext cx="1850426" cy="938244"/>
      </dsp:txXfrm>
    </dsp:sp>
    <dsp:sp modelId="{5EE35792-A6AF-4D5F-A117-A2AF9DBF9E46}">
      <dsp:nvSpPr>
        <dsp:cNvPr id="0" name=""/>
        <dsp:cNvSpPr/>
      </dsp:nvSpPr>
      <dsp:spPr>
        <a:xfrm>
          <a:off x="327331" y="1461015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Искусственный интеллект и право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3705" y="1617389"/>
        <a:ext cx="1850426" cy="938244"/>
      </dsp:txXfrm>
    </dsp:sp>
    <dsp:sp modelId="{952E2B24-9576-4456-9B9F-FA58321E1C90}">
      <dsp:nvSpPr>
        <dsp:cNvPr id="0" name=""/>
        <dsp:cNvSpPr/>
      </dsp:nvSpPr>
      <dsp:spPr>
        <a:xfrm>
          <a:off x="2592544" y="1451583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Современные правовые меры обеспечения кибербезопасности в Кыргызской Республике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748918" y="1607957"/>
        <a:ext cx="1850426" cy="938244"/>
      </dsp:txXfrm>
    </dsp:sp>
    <dsp:sp modelId="{93F971C3-DACC-441F-A407-00DE617FA121}">
      <dsp:nvSpPr>
        <dsp:cNvPr id="0" name=""/>
        <dsp:cNvSpPr/>
      </dsp:nvSpPr>
      <dsp:spPr>
        <a:xfrm>
          <a:off x="4914303" y="1461015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Электронный трудовой договор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070677" y="1617389"/>
        <a:ext cx="1850426" cy="938244"/>
      </dsp:txXfrm>
    </dsp:sp>
    <dsp:sp modelId="{816D3257-C2B4-45A0-AAEB-217CF2DB660F}">
      <dsp:nvSpPr>
        <dsp:cNvPr id="0" name=""/>
        <dsp:cNvSpPr/>
      </dsp:nvSpPr>
      <dsp:spPr>
        <a:xfrm>
          <a:off x="7207788" y="1461015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Цифровые права как новый вид объектов гражданского права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364162" y="1617389"/>
        <a:ext cx="1850426" cy="938244"/>
      </dsp:txXfrm>
    </dsp:sp>
    <dsp:sp modelId="{89784C19-C7AC-4F0B-9DB9-71FB5B2E9A89}">
      <dsp:nvSpPr>
        <dsp:cNvPr id="0" name=""/>
        <dsp:cNvSpPr/>
      </dsp:nvSpPr>
      <dsp:spPr>
        <a:xfrm>
          <a:off x="9501274" y="1461015"/>
          <a:ext cx="2032653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Цифровые технологии в гражданском законодательстве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657648" y="1617389"/>
        <a:ext cx="1798092" cy="938244"/>
      </dsp:txXfrm>
    </dsp:sp>
    <dsp:sp modelId="{F3137667-C9B7-4963-8DD1-827F759AFAC4}">
      <dsp:nvSpPr>
        <dsp:cNvPr id="0" name=""/>
        <dsp:cNvSpPr/>
      </dsp:nvSpPr>
      <dsp:spPr>
        <a:xfrm>
          <a:off x="301164" y="2920506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Выражение воли лица с помощью электронных или других технических средств  в современном гражданском праве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57538" y="3076880"/>
        <a:ext cx="1850426" cy="938244"/>
      </dsp:txXfrm>
    </dsp:sp>
    <dsp:sp modelId="{D9A2B21B-4D5C-401C-99E3-06AE28BA3607}">
      <dsp:nvSpPr>
        <dsp:cNvPr id="0" name=""/>
        <dsp:cNvSpPr/>
      </dsp:nvSpPr>
      <dsp:spPr>
        <a:xfrm>
          <a:off x="2594650" y="2920506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Информационная безопасность личности в условиях цифровизации общества: правовые аспекты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751024" y="3076880"/>
        <a:ext cx="1850426" cy="938244"/>
      </dsp:txXfrm>
    </dsp:sp>
    <dsp:sp modelId="{32A28AA8-7EDB-4BBC-B86C-0C135896EF0E}">
      <dsp:nvSpPr>
        <dsp:cNvPr id="0" name=""/>
        <dsp:cNvSpPr/>
      </dsp:nvSpPr>
      <dsp:spPr>
        <a:xfrm>
          <a:off x="4888136" y="2920506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проблемы обеспечения безопасности информационного пространства детей и семьи  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044510" y="3076880"/>
        <a:ext cx="1850426" cy="938244"/>
      </dsp:txXfrm>
    </dsp:sp>
    <dsp:sp modelId="{D2686BE8-F3CB-418E-84EC-C0B5CCCCB10A}">
      <dsp:nvSpPr>
        <dsp:cNvPr id="0" name=""/>
        <dsp:cNvSpPr/>
      </dsp:nvSpPr>
      <dsp:spPr>
        <a:xfrm>
          <a:off x="7181622" y="2920506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 и образование в условиях цифровой реальности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337996" y="3076880"/>
        <a:ext cx="1850426" cy="938244"/>
      </dsp:txXfrm>
    </dsp:sp>
    <dsp:sp modelId="{BCB8502E-B07F-459A-857B-F53F795661CC}">
      <dsp:nvSpPr>
        <dsp:cNvPr id="0" name=""/>
        <dsp:cNvSpPr/>
      </dsp:nvSpPr>
      <dsp:spPr>
        <a:xfrm>
          <a:off x="9475108" y="2920506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Конституционно-правовые основы формирования коалиционного большинства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631482" y="3076880"/>
        <a:ext cx="1850426" cy="938244"/>
      </dsp:txXfrm>
    </dsp:sp>
    <dsp:sp modelId="{3DC98A08-4518-4A62-A543-FC5D6C5DFC45}">
      <dsp:nvSpPr>
        <dsp:cNvPr id="0" name=""/>
        <dsp:cNvSpPr/>
      </dsp:nvSpPr>
      <dsp:spPr>
        <a:xfrm>
          <a:off x="301164" y="4379997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Место и роль Президента Кыргызской Республики  в системе органов государственной власти. 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57538" y="4536371"/>
        <a:ext cx="1850426" cy="938244"/>
      </dsp:txXfrm>
    </dsp:sp>
    <dsp:sp modelId="{B2A621A4-B34A-4DA5-AA22-8310B3DBBF22}">
      <dsp:nvSpPr>
        <dsp:cNvPr id="0" name=""/>
        <dsp:cNvSpPr/>
      </dsp:nvSpPr>
      <dsp:spPr>
        <a:xfrm>
          <a:off x="2594650" y="4379997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Особенности социально-политической природы и сущности мандата депутата </a:t>
          </a:r>
          <a:r>
            <a:rPr lang="ru-RU" sz="1000" kern="1200" dirty="0" err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sz="10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000" kern="1200" dirty="0" err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Кенеша</a:t>
          </a:r>
          <a:r>
            <a:rPr lang="ru-RU" sz="10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751024" y="4536371"/>
        <a:ext cx="1850426" cy="938244"/>
      </dsp:txXfrm>
    </dsp:sp>
    <dsp:sp modelId="{757B6532-2861-4477-951E-FD38F4DBA3D9}">
      <dsp:nvSpPr>
        <dsp:cNvPr id="0" name=""/>
        <dsp:cNvSpPr/>
      </dsp:nvSpPr>
      <dsp:spPr>
        <a:xfrm>
          <a:off x="4888136" y="4379997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Особенности конституционно-правового регулирования мандата </a:t>
          </a:r>
          <a:endParaRPr lang="ru-RU" sz="1000" kern="1200" dirty="0"/>
        </a:p>
      </dsp:txBody>
      <dsp:txXfrm>
        <a:off x="5044510" y="4536371"/>
        <a:ext cx="1850426" cy="938244"/>
      </dsp:txXfrm>
    </dsp:sp>
    <dsp:sp modelId="{38EEE8CD-2B16-4042-94E2-37AAF90D1BB7}">
      <dsp:nvSpPr>
        <dsp:cNvPr id="0" name=""/>
        <dsp:cNvSpPr/>
      </dsp:nvSpPr>
      <dsp:spPr>
        <a:xfrm>
          <a:off x="84826" y="122545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Цифровое право: новое регулирование, практические вопросы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41200" y="278919"/>
        <a:ext cx="1850426" cy="938244"/>
      </dsp:txXfrm>
    </dsp:sp>
    <dsp:sp modelId="{6F0114C2-2623-4E69-A473-0FE252EA951F}">
      <dsp:nvSpPr>
        <dsp:cNvPr id="0" name=""/>
        <dsp:cNvSpPr/>
      </dsp:nvSpPr>
      <dsp:spPr>
        <a:xfrm>
          <a:off x="9475108" y="4379997"/>
          <a:ext cx="2084987" cy="1250992"/>
        </a:xfrm>
        <a:prstGeom prst="horizontalScroll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использования электронной цифровой подписи при совершении сделок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631482" y="4536371"/>
        <a:ext cx="1850426" cy="9382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56973-44D9-43CE-86A7-4FA80183D353}">
      <dsp:nvSpPr>
        <dsp:cNvPr id="0" name=""/>
        <dsp:cNvSpPr/>
      </dsp:nvSpPr>
      <dsp:spPr>
        <a:xfrm>
          <a:off x="4167" y="383083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Особенности перехода Кыргызской Республики к парламентской республике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73385" y="552301"/>
        <a:ext cx="2002407" cy="1015305"/>
      </dsp:txXfrm>
    </dsp:sp>
    <dsp:sp modelId="{C5A85E3D-10ED-4C63-AAFE-DDB0EC8694E4}">
      <dsp:nvSpPr>
        <dsp:cNvPr id="0" name=""/>
        <dsp:cNvSpPr/>
      </dsp:nvSpPr>
      <dsp:spPr>
        <a:xfrm>
          <a:off x="2486025" y="383083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Правовые основы парламентской формы правления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655243" y="552301"/>
        <a:ext cx="2002407" cy="1015305"/>
      </dsp:txXfrm>
    </dsp:sp>
    <dsp:sp modelId="{57ABF85C-CD46-47A4-A07A-DA61FC681C61}">
      <dsp:nvSpPr>
        <dsp:cNvPr id="0" name=""/>
        <dsp:cNvSpPr/>
      </dsp:nvSpPr>
      <dsp:spPr>
        <a:xfrm>
          <a:off x="4967882" y="383083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Полномочия Президента Кыргызской Республики по определению структуру Правительства Кыргызской Республики: теоретико-правовой анализ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137100" y="552301"/>
        <a:ext cx="2002407" cy="1015305"/>
      </dsp:txXfrm>
    </dsp:sp>
    <dsp:sp modelId="{38866129-41E2-43F3-A797-F4AA461004C2}">
      <dsp:nvSpPr>
        <dsp:cNvPr id="0" name=""/>
        <dsp:cNvSpPr/>
      </dsp:nvSpPr>
      <dsp:spPr>
        <a:xfrm>
          <a:off x="7449740" y="383083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«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Жайыт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комитет» как исполнительный орган объединения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пастбищепользователей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организационно-правовые аспекты  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618958" y="552301"/>
        <a:ext cx="2002407" cy="1015305"/>
      </dsp:txXfrm>
    </dsp:sp>
    <dsp:sp modelId="{7779217D-5EDA-453A-A402-78CE867071EB}">
      <dsp:nvSpPr>
        <dsp:cNvPr id="0" name=""/>
        <dsp:cNvSpPr/>
      </dsp:nvSpPr>
      <dsp:spPr>
        <a:xfrm>
          <a:off x="9931598" y="383083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Правовые основы безопасности в сфере энергетики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100816" y="552301"/>
        <a:ext cx="2002407" cy="1015305"/>
      </dsp:txXfrm>
    </dsp:sp>
    <dsp:sp modelId="{55B04023-AFA4-49F6-ACF6-D572653F73ED}">
      <dsp:nvSpPr>
        <dsp:cNvPr id="0" name=""/>
        <dsp:cNvSpPr/>
      </dsp:nvSpPr>
      <dsp:spPr>
        <a:xfrm>
          <a:off x="4167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Конституционные основы государственного планирования экономического развития Кыргызской Республики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73385" y="2131665"/>
        <a:ext cx="2002407" cy="1015305"/>
      </dsp:txXfrm>
    </dsp:sp>
    <dsp:sp modelId="{CF60AC1D-1B79-48BC-97D0-2F43A18FFCE4}">
      <dsp:nvSpPr>
        <dsp:cNvPr id="0" name=""/>
        <dsp:cNvSpPr/>
      </dsp:nvSpPr>
      <dsp:spPr>
        <a:xfrm>
          <a:off x="2486025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Место и роль Совет безопасности в системе государственного управления: теоретико-правовое исследование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655243" y="2131665"/>
        <a:ext cx="2002407" cy="1015305"/>
      </dsp:txXfrm>
    </dsp:sp>
    <dsp:sp modelId="{4C003F0A-8BFC-4949-A9FA-DFF72082C123}">
      <dsp:nvSpPr>
        <dsp:cNvPr id="0" name=""/>
        <dsp:cNvSpPr/>
      </dsp:nvSpPr>
      <dsp:spPr>
        <a:xfrm>
          <a:off x="4967882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Правовой статус Полномочного представителя Правительства Кыргызской Республики в областях: вопросы теории и практики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137100" y="2131665"/>
        <a:ext cx="2002407" cy="1015305"/>
      </dsp:txXfrm>
    </dsp:sp>
    <dsp:sp modelId="{10BF936F-B5D8-451D-943C-67FF10247531}">
      <dsp:nvSpPr>
        <dsp:cNvPr id="0" name=""/>
        <dsp:cNvSpPr/>
      </dsp:nvSpPr>
      <dsp:spPr>
        <a:xfrm>
          <a:off x="7449740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Конституционные основы института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Акыйкатчы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(Омбудсмена) Кыргызской Республики</a:t>
          </a:r>
          <a:r>
            <a:rPr lang="ru-RU" sz="11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ru-RU" sz="11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618958" y="2131665"/>
        <a:ext cx="2002407" cy="1015305"/>
      </dsp:txXfrm>
    </dsp:sp>
    <dsp:sp modelId="{F33AF749-0658-4FB1-AE9A-1595C23F58FE}">
      <dsp:nvSpPr>
        <dsp:cNvPr id="0" name=""/>
        <dsp:cNvSpPr/>
      </dsp:nvSpPr>
      <dsp:spPr>
        <a:xfrm>
          <a:off x="9931598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Конституционные принципы и полномочия местного самоуправления</a:t>
          </a:r>
          <a:r>
            <a:rPr lang="ru-RU" sz="11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endParaRPr lang="ru-RU" sz="11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100816" y="2131665"/>
        <a:ext cx="2002407" cy="1015305"/>
      </dsp:txXfrm>
    </dsp:sp>
    <dsp:sp modelId="{B8B888DE-3A92-4661-8516-40B14107259F}">
      <dsp:nvSpPr>
        <dsp:cNvPr id="0" name=""/>
        <dsp:cNvSpPr/>
      </dsp:nvSpPr>
      <dsp:spPr>
        <a:xfrm>
          <a:off x="4167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Роль политических партий в формировании и осуществлении государственной власти в Кыргызской Республике.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73385" y="3711029"/>
        <a:ext cx="2002407" cy="1015305"/>
      </dsp:txXfrm>
    </dsp:sp>
    <dsp:sp modelId="{D874C5C4-6221-4505-B1B1-42EB9A689ABF}">
      <dsp:nvSpPr>
        <dsp:cNvPr id="0" name=""/>
        <dsp:cNvSpPr/>
      </dsp:nvSpPr>
      <dsp:spPr>
        <a:xfrm>
          <a:off x="2486025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Порядок организации и проведение выборов в местных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кенешей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 Кыргызской Республики. 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655243" y="3711029"/>
        <a:ext cx="2002407" cy="1015305"/>
      </dsp:txXfrm>
    </dsp:sp>
    <dsp:sp modelId="{E5E9AD00-C476-4F0C-A431-93D394E0E96C}">
      <dsp:nvSpPr>
        <dsp:cNvPr id="0" name=""/>
        <dsp:cNvSpPr/>
      </dsp:nvSpPr>
      <dsp:spPr>
        <a:xfrm>
          <a:off x="4967882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Сущность и содержание парламентской республики. 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137100" y="3711029"/>
        <a:ext cx="2002407" cy="1015305"/>
      </dsp:txXfrm>
    </dsp:sp>
    <dsp:sp modelId="{C8CBD2FB-60E1-4369-BC5C-0B2FB4B3A79B}">
      <dsp:nvSpPr>
        <dsp:cNvPr id="0" name=""/>
        <dsp:cNvSpPr/>
      </dsp:nvSpPr>
      <dsp:spPr>
        <a:xfrm>
          <a:off x="7449740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Особенности Президентской формы правления: теоретико-правовое исследование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618958" y="3711029"/>
        <a:ext cx="2002407" cy="1015305"/>
      </dsp:txXfrm>
    </dsp:sp>
    <dsp:sp modelId="{F490FFAF-19E6-49FD-9595-4B3F2B01284A}">
      <dsp:nvSpPr>
        <dsp:cNvPr id="0" name=""/>
        <dsp:cNvSpPr/>
      </dsp:nvSpPr>
      <dsp:spPr>
        <a:xfrm>
          <a:off x="9931598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Смешанная форма правления: теоретико-правовые основы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100816" y="3711029"/>
        <a:ext cx="2002407" cy="1015305"/>
      </dsp:txXfrm>
    </dsp:sp>
    <dsp:sp modelId="{D5079737-539D-4BAA-83E2-3488B54F1571}">
      <dsp:nvSpPr>
        <dsp:cNvPr id="0" name=""/>
        <dsp:cNvSpPr/>
      </dsp:nvSpPr>
      <dsp:spPr>
        <a:xfrm>
          <a:off x="4167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Функция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кенеша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Кыргызской Республики по формированию исполнительного органа государственной власти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73385" y="5290393"/>
        <a:ext cx="2002407" cy="1015305"/>
      </dsp:txXfrm>
    </dsp:sp>
    <dsp:sp modelId="{1AD46383-4AD4-4077-93A4-35A708500606}">
      <dsp:nvSpPr>
        <dsp:cNvPr id="0" name=""/>
        <dsp:cNvSpPr/>
      </dsp:nvSpPr>
      <dsp:spPr>
        <a:xfrm>
          <a:off x="2486025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Депутатская неприкосновенность в парламентской практике Кыргызской Республики: конституционно-правовое исследование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655243" y="5290393"/>
        <a:ext cx="2002407" cy="1015305"/>
      </dsp:txXfrm>
    </dsp:sp>
    <dsp:sp modelId="{BB669D4A-D15D-48AE-B0D6-505A1EEA8B9E}">
      <dsp:nvSpPr>
        <dsp:cNvPr id="0" name=""/>
        <dsp:cNvSpPr/>
      </dsp:nvSpPr>
      <dsp:spPr>
        <a:xfrm>
          <a:off x="4967882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Роль парламентского большинства и парламентской оппозиции в организации деятельности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Кенеша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137100" y="5290393"/>
        <a:ext cx="2002407" cy="1015305"/>
      </dsp:txXfrm>
    </dsp:sp>
    <dsp:sp modelId="{215849FB-A429-438D-B965-4A6D5057BF54}">
      <dsp:nvSpPr>
        <dsp:cNvPr id="0" name=""/>
        <dsp:cNvSpPr/>
      </dsp:nvSpPr>
      <dsp:spPr>
        <a:xfrm>
          <a:off x="7449740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Избирательная система Кыргызской Республики: проблемы и пути решения</a:t>
          </a:r>
          <a:endParaRPr lang="ru-RU" sz="11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618958" y="5290393"/>
        <a:ext cx="2002407" cy="1015305"/>
      </dsp:txXfrm>
    </dsp:sp>
    <dsp:sp modelId="{46E3ADD2-92AD-4BA1-8F73-C399857F23F1}">
      <dsp:nvSpPr>
        <dsp:cNvPr id="0" name=""/>
        <dsp:cNvSpPr/>
      </dsp:nvSpPr>
      <dsp:spPr>
        <a:xfrm>
          <a:off x="9931598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Конституционно-правовые основы формирования депутатской фракции в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кенеше</a:t>
          </a:r>
          <a:r>
            <a:rPr lang="ru-RU" sz="11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Кыргызской Республики</a:t>
          </a:r>
          <a:endParaRPr lang="ru-RU" sz="11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100816" y="5290393"/>
        <a:ext cx="2002407" cy="10153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331F7-807F-4E6F-B115-8169144A0F08}">
      <dsp:nvSpPr>
        <dsp:cNvPr id="0" name=""/>
        <dsp:cNvSpPr/>
      </dsp:nvSpPr>
      <dsp:spPr>
        <a:xfrm>
          <a:off x="4167" y="383083"/>
          <a:ext cx="2256234" cy="1353740"/>
        </a:xfrm>
        <a:prstGeom prst="horizontalScroll">
          <a:avLst/>
        </a:prstGeom>
        <a:solidFill>
          <a:schemeClr val="lt1"/>
        </a:solidFill>
        <a:ln w="19050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Полномочия Президента Кыргызской Республики в формировании исполнительного органа государственной власти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73385" y="552301"/>
        <a:ext cx="2002407" cy="1015305"/>
      </dsp:txXfrm>
    </dsp:sp>
    <dsp:sp modelId="{45431385-4BF9-43EC-AB8F-7C0709F01BBC}">
      <dsp:nvSpPr>
        <dsp:cNvPr id="0" name=""/>
        <dsp:cNvSpPr/>
      </dsp:nvSpPr>
      <dsp:spPr>
        <a:xfrm>
          <a:off x="2486025" y="383083"/>
          <a:ext cx="2256234" cy="1353740"/>
        </a:xfrm>
        <a:prstGeom prst="horizontalScroll">
          <a:avLst/>
        </a:prstGeom>
        <a:solidFill>
          <a:schemeClr val="lt1"/>
        </a:solidFill>
        <a:ln w="19050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Место и роль Премьер – министра Кыргызской Республики в государственном управлении: правовой аспект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655243" y="552301"/>
        <a:ext cx="2002407" cy="1015305"/>
      </dsp:txXfrm>
    </dsp:sp>
    <dsp:sp modelId="{E594B972-5B03-451F-9A68-BA9F0E2C3811}">
      <dsp:nvSpPr>
        <dsp:cNvPr id="0" name=""/>
        <dsp:cNvSpPr/>
      </dsp:nvSpPr>
      <dsp:spPr>
        <a:xfrm>
          <a:off x="4967882" y="383083"/>
          <a:ext cx="2256234" cy="1353740"/>
        </a:xfrm>
        <a:prstGeom prst="horizontalScroll">
          <a:avLst/>
        </a:prstGeom>
        <a:solidFill>
          <a:schemeClr val="lt1"/>
        </a:solidFill>
        <a:ln w="19050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Конституционно-правовые основы ответственности института Президента Кыргызской Республики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137100" y="552301"/>
        <a:ext cx="2002407" cy="1015305"/>
      </dsp:txXfrm>
    </dsp:sp>
    <dsp:sp modelId="{AD5142D3-F763-498F-968F-633CF1FB306D}">
      <dsp:nvSpPr>
        <dsp:cNvPr id="0" name=""/>
        <dsp:cNvSpPr/>
      </dsp:nvSpPr>
      <dsp:spPr>
        <a:xfrm>
          <a:off x="7449740" y="383083"/>
          <a:ext cx="2256234" cy="1353740"/>
        </a:xfrm>
        <a:prstGeom prst="horizontalScroll">
          <a:avLst/>
        </a:prstGeom>
        <a:solidFill>
          <a:schemeClr val="lt1"/>
        </a:solidFill>
        <a:ln w="19050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Конституционно-правовые и партийно-политические полномочия депутата </a:t>
          </a:r>
          <a:r>
            <a:rPr lang="ru-RU" sz="10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Жогорку</a:t>
          </a: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0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Кенеша</a:t>
          </a: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Кыргызской Республики.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618958" y="552301"/>
        <a:ext cx="2002407" cy="1015305"/>
      </dsp:txXfrm>
    </dsp:sp>
    <dsp:sp modelId="{CAD95BA1-4A32-490C-A290-FB3E747068CE}">
      <dsp:nvSpPr>
        <dsp:cNvPr id="0" name=""/>
        <dsp:cNvSpPr/>
      </dsp:nvSpPr>
      <dsp:spPr>
        <a:xfrm>
          <a:off x="9931598" y="383083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Полномочия органов местного самоуправления в сфере землепользования и строительства и проблемы их реализации.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100816" y="552301"/>
        <a:ext cx="2002407" cy="1015305"/>
      </dsp:txXfrm>
    </dsp:sp>
    <dsp:sp modelId="{14D0B8C9-2A99-4532-B6AE-A6516750928A}">
      <dsp:nvSpPr>
        <dsp:cNvPr id="0" name=""/>
        <dsp:cNvSpPr/>
      </dsp:nvSpPr>
      <dsp:spPr>
        <a:xfrm>
          <a:off x="4167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Местная государственная администрация и система местного самоуправления в Кыргызской Республике: вопросы правового регулирования и статуса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73385" y="2131665"/>
        <a:ext cx="2002407" cy="1015305"/>
      </dsp:txXfrm>
    </dsp:sp>
    <dsp:sp modelId="{4F2D4E43-1320-4FF6-8CBA-58C9C20128D9}">
      <dsp:nvSpPr>
        <dsp:cNvPr id="0" name=""/>
        <dsp:cNvSpPr/>
      </dsp:nvSpPr>
      <dsp:spPr>
        <a:xfrm>
          <a:off x="2486025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Организация деятельность местной государственной администрации: правовые вопросы теории и практики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655243" y="2131665"/>
        <a:ext cx="2002407" cy="1015305"/>
      </dsp:txXfrm>
    </dsp:sp>
    <dsp:sp modelId="{6BFFCE0C-8A17-44CB-94EF-E792A3EC2F1F}">
      <dsp:nvSpPr>
        <dsp:cNvPr id="0" name=""/>
        <dsp:cNvSpPr/>
      </dsp:nvSpPr>
      <dsp:spPr>
        <a:xfrm>
          <a:off x="4967882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Особенности парламентских выборов по партийным спискам в Кыргызской Республике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137100" y="2131665"/>
        <a:ext cx="2002407" cy="1015305"/>
      </dsp:txXfrm>
    </dsp:sp>
    <dsp:sp modelId="{7C1FE514-2420-40BA-9E1B-A34586AE581F}">
      <dsp:nvSpPr>
        <dsp:cNvPr id="0" name=""/>
        <dsp:cNvSpPr/>
      </dsp:nvSpPr>
      <dsp:spPr>
        <a:xfrm>
          <a:off x="7449740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Особенности проведения предвыборной агитации через СМИ.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618958" y="2131665"/>
        <a:ext cx="2002407" cy="1015305"/>
      </dsp:txXfrm>
    </dsp:sp>
    <dsp:sp modelId="{97F0B45C-61F8-4BD8-9389-490FC3A3861D}">
      <dsp:nvSpPr>
        <dsp:cNvPr id="0" name=""/>
        <dsp:cNvSpPr/>
      </dsp:nvSpPr>
      <dsp:spPr>
        <a:xfrm>
          <a:off x="9931598" y="1962447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Меры юридической ответственности за нарушение законодательства о предвыборной агитации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100816" y="2131665"/>
        <a:ext cx="2002407" cy="1015305"/>
      </dsp:txXfrm>
    </dsp:sp>
    <dsp:sp modelId="{2CDB008C-4E1A-415D-B77B-0B6EB143F98D}">
      <dsp:nvSpPr>
        <dsp:cNvPr id="0" name=""/>
        <dsp:cNvSpPr/>
      </dsp:nvSpPr>
      <dsp:spPr>
        <a:xfrm>
          <a:off x="4167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Организация деятельность территориальной избирательной комиссии по обеспечению законности в избирательном процессе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73385" y="3711029"/>
        <a:ext cx="2002407" cy="1015305"/>
      </dsp:txXfrm>
    </dsp:sp>
    <dsp:sp modelId="{FDE7E985-9E77-49E9-A8AA-91E28BB4F000}">
      <dsp:nvSpPr>
        <dsp:cNvPr id="0" name=""/>
        <dsp:cNvSpPr/>
      </dsp:nvSpPr>
      <dsp:spPr>
        <a:xfrm>
          <a:off x="2486025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Судебная защита избирательных прав участников избирательного процесса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655243" y="3711029"/>
        <a:ext cx="2002407" cy="1015305"/>
      </dsp:txXfrm>
    </dsp:sp>
    <dsp:sp modelId="{7DF9E015-8EC7-4365-97E7-6447486F4C25}">
      <dsp:nvSpPr>
        <dsp:cNvPr id="0" name=""/>
        <dsp:cNvSpPr/>
      </dsp:nvSpPr>
      <dsp:spPr>
        <a:xfrm>
          <a:off x="4967882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Отечественный и зарубежный опыт применения автоматизированных систем управления документооборотом в органах исполнительной власти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137100" y="3711029"/>
        <a:ext cx="2002407" cy="1015305"/>
      </dsp:txXfrm>
    </dsp:sp>
    <dsp:sp modelId="{1FD8A936-832F-4460-A33B-A85FAB30515D}">
      <dsp:nvSpPr>
        <dsp:cNvPr id="0" name=""/>
        <dsp:cNvSpPr/>
      </dsp:nvSpPr>
      <dsp:spPr>
        <a:xfrm>
          <a:off x="7449740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Оценка качества реализации государственных программ и проектов на основе использования информационно-аналитических технологий: теоретико-правовой аспект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618958" y="3711029"/>
        <a:ext cx="2002407" cy="1015305"/>
      </dsp:txXfrm>
    </dsp:sp>
    <dsp:sp modelId="{C131A80F-05ED-445B-996A-E77EA0885FEA}">
      <dsp:nvSpPr>
        <dsp:cNvPr id="0" name=""/>
        <dsp:cNvSpPr/>
      </dsp:nvSpPr>
      <dsp:spPr>
        <a:xfrm>
          <a:off x="9931598" y="3541811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Теоретические и практические проблемы системы и структуры органов исполнительной власти.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100816" y="3711029"/>
        <a:ext cx="2002407" cy="1015305"/>
      </dsp:txXfrm>
    </dsp:sp>
    <dsp:sp modelId="{774E9984-F681-4475-816F-2052F55F1272}">
      <dsp:nvSpPr>
        <dsp:cNvPr id="0" name=""/>
        <dsp:cNvSpPr/>
      </dsp:nvSpPr>
      <dsp:spPr>
        <a:xfrm>
          <a:off x="4167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Актуальные вопросы административного судопроизводства и перспективы дальнейшего развития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73385" y="5290393"/>
        <a:ext cx="2002407" cy="1015305"/>
      </dsp:txXfrm>
    </dsp:sp>
    <dsp:sp modelId="{15447A19-BEBF-48E1-936A-A83DA90B9B87}">
      <dsp:nvSpPr>
        <dsp:cNvPr id="0" name=""/>
        <dsp:cNvSpPr/>
      </dsp:nvSpPr>
      <dsp:spPr>
        <a:xfrm>
          <a:off x="2486025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Антикоррупционная политика в Кыргызской Республике, методы и способы борьбы в системе государственных органов.  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655243" y="5290393"/>
        <a:ext cx="2002407" cy="1015305"/>
      </dsp:txXfrm>
    </dsp:sp>
    <dsp:sp modelId="{4FB3AFB8-D5FD-469E-BA88-66582A19821E}">
      <dsp:nvSpPr>
        <dsp:cNvPr id="0" name=""/>
        <dsp:cNvSpPr/>
      </dsp:nvSpPr>
      <dsp:spPr>
        <a:xfrm>
          <a:off x="4967882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Государственная политика и нормативно-правовое регулирование в области национальной безопасности. 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137100" y="5290393"/>
        <a:ext cx="2002407" cy="1015305"/>
      </dsp:txXfrm>
    </dsp:sp>
    <dsp:sp modelId="{A234F7B5-184B-411A-ADB5-8AFE13A81F1A}">
      <dsp:nvSpPr>
        <dsp:cNvPr id="0" name=""/>
        <dsp:cNvSpPr/>
      </dsp:nvSpPr>
      <dsp:spPr>
        <a:xfrm>
          <a:off x="7449740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реализации и тенденции развития отдельных направлений государственного регулирования в области обороны 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618958" y="5290393"/>
        <a:ext cx="2002407" cy="1015305"/>
      </dsp:txXfrm>
    </dsp:sp>
    <dsp:sp modelId="{C5BA745D-51D4-495A-A0B2-D4A15E5F6245}">
      <dsp:nvSpPr>
        <dsp:cNvPr id="0" name=""/>
        <dsp:cNvSpPr/>
      </dsp:nvSpPr>
      <dsp:spPr>
        <a:xfrm>
          <a:off x="9931598" y="5121175"/>
          <a:ext cx="2256234" cy="13537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административно-правовой организации государственного управления в области внутренних дел. </a:t>
          </a:r>
          <a:endParaRPr lang="ru-RU" sz="10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100816" y="5290393"/>
        <a:ext cx="2002407" cy="10153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21667-C0CD-4EE4-984B-9E8165705E91}">
      <dsp:nvSpPr>
        <dsp:cNvPr id="0" name=""/>
        <dsp:cNvSpPr/>
      </dsp:nvSpPr>
      <dsp:spPr>
        <a:xfrm>
          <a:off x="1488" y="241101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Подготовка кадров органов внутренних дел Кыргызской Республики: организационно-правовые аспекты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42131" y="381744"/>
        <a:ext cx="1664270" cy="843855"/>
      </dsp:txXfrm>
    </dsp:sp>
    <dsp:sp modelId="{82001B4A-B6A5-4825-A3EB-C94F3D378980}">
      <dsp:nvSpPr>
        <dsp:cNvPr id="0" name=""/>
        <dsp:cNvSpPr/>
      </dsp:nvSpPr>
      <dsp:spPr>
        <a:xfrm>
          <a:off x="2064246" y="241101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реализации и тенденции развития отдельных направлений государственного регулирования в области иностранных дел.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204889" y="381744"/>
        <a:ext cx="1664270" cy="843855"/>
      </dsp:txXfrm>
    </dsp:sp>
    <dsp:sp modelId="{86A44F9A-8DF8-4ABC-9227-5815B39FCDBB}">
      <dsp:nvSpPr>
        <dsp:cNvPr id="0" name=""/>
        <dsp:cNvSpPr/>
      </dsp:nvSpPr>
      <dsp:spPr>
        <a:xfrm>
          <a:off x="4127003" y="241101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 - правовой организации государственного управления в социальной сфере. 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267646" y="381744"/>
        <a:ext cx="1664270" cy="843855"/>
      </dsp:txXfrm>
    </dsp:sp>
    <dsp:sp modelId="{7A3F8059-26C3-4F81-9974-F8A61BE8058A}">
      <dsp:nvSpPr>
        <dsp:cNvPr id="0" name=""/>
        <dsp:cNvSpPr/>
      </dsp:nvSpPr>
      <dsp:spPr>
        <a:xfrm>
          <a:off x="6189761" y="241101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административно-правовой организации государственного управления в области промышленности</a:t>
          </a:r>
          <a:r>
            <a:rPr lang="ru-RU" sz="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8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330404" y="381744"/>
        <a:ext cx="1664270" cy="843855"/>
      </dsp:txXfrm>
    </dsp:sp>
    <dsp:sp modelId="{8797BD98-F553-40E0-99DA-F0FF4AD57318}">
      <dsp:nvSpPr>
        <dsp:cNvPr id="0" name=""/>
        <dsp:cNvSpPr/>
      </dsp:nvSpPr>
      <dsp:spPr>
        <a:xfrm>
          <a:off x="8252519" y="241101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Государственная политика и нормативно-правовое регулирование в области торговли</a:t>
          </a:r>
          <a:r>
            <a:rPr lang="ru-RU" sz="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8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393162" y="381744"/>
        <a:ext cx="1664270" cy="843855"/>
      </dsp:txXfrm>
    </dsp:sp>
    <dsp:sp modelId="{890273E1-4EEF-4530-A75C-A5D2EF7FFD10}">
      <dsp:nvSpPr>
        <dsp:cNvPr id="0" name=""/>
        <dsp:cNvSpPr/>
      </dsp:nvSpPr>
      <dsp:spPr>
        <a:xfrm>
          <a:off x="10315277" y="241101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административно-правовой организации государственного управления в области финансовой деятельности</a:t>
          </a:r>
          <a:r>
            <a:rPr lang="ru-RU" sz="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8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455920" y="381744"/>
        <a:ext cx="1664270" cy="843855"/>
      </dsp:txXfrm>
    </dsp:sp>
    <dsp:sp modelId="{EF7B25BB-8E53-4D41-B2BB-16E899360025}">
      <dsp:nvSpPr>
        <dsp:cNvPr id="0" name=""/>
        <dsp:cNvSpPr/>
      </dsp:nvSpPr>
      <dsp:spPr>
        <a:xfrm>
          <a:off x="1488" y="1553765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административно-правовой организации государственного управления в области транспорта 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42131" y="1694408"/>
        <a:ext cx="1664270" cy="843855"/>
      </dsp:txXfrm>
    </dsp:sp>
    <dsp:sp modelId="{44D5C815-46CA-4C9A-B158-BAD0D2EF770D}">
      <dsp:nvSpPr>
        <dsp:cNvPr id="0" name=""/>
        <dsp:cNvSpPr/>
      </dsp:nvSpPr>
      <dsp:spPr>
        <a:xfrm>
          <a:off x="2064246" y="1553765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Перспективная модель административного судопроизводства и условия ее практической реализации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204889" y="1694408"/>
        <a:ext cx="1664270" cy="843855"/>
      </dsp:txXfrm>
    </dsp:sp>
    <dsp:sp modelId="{536D069B-4273-4D52-84F5-23B04DFE06D3}">
      <dsp:nvSpPr>
        <dsp:cNvPr id="0" name=""/>
        <dsp:cNvSpPr/>
      </dsp:nvSpPr>
      <dsp:spPr>
        <a:xfrm>
          <a:off x="4127003" y="1553765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Проблемы  правового  регулирования  системы  и  структуры органов исполнительной власти.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267646" y="1694408"/>
        <a:ext cx="1664270" cy="843855"/>
      </dsp:txXfrm>
    </dsp:sp>
    <dsp:sp modelId="{C34F1E44-DDC9-4A41-9969-DEE1C78A23D2}">
      <dsp:nvSpPr>
        <dsp:cNvPr id="0" name=""/>
        <dsp:cNvSpPr/>
      </dsp:nvSpPr>
      <dsp:spPr>
        <a:xfrm>
          <a:off x="6189761" y="1553765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Информационное обеспечение налогового администрирования: теоретико-правовое исследование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330404" y="1694408"/>
        <a:ext cx="1664270" cy="843855"/>
      </dsp:txXfrm>
    </dsp:sp>
    <dsp:sp modelId="{1C6BBDC8-C4E9-47D0-9A9D-5B4272AA8970}">
      <dsp:nvSpPr>
        <dsp:cNvPr id="0" name=""/>
        <dsp:cNvSpPr/>
      </dsp:nvSpPr>
      <dsp:spPr>
        <a:xfrm>
          <a:off x="8252519" y="1553765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Налоговые органы в системе обеспечения экономической безопасности Кыргызской Республики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393162" y="1694408"/>
        <a:ext cx="1664270" cy="843855"/>
      </dsp:txXfrm>
    </dsp:sp>
    <dsp:sp modelId="{7A0AC05C-99DF-41CF-9977-E91CCEF8C335}">
      <dsp:nvSpPr>
        <dsp:cNvPr id="0" name=""/>
        <dsp:cNvSpPr/>
      </dsp:nvSpPr>
      <dsp:spPr>
        <a:xfrm>
          <a:off x="10315277" y="1553765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Механизм разрешения налоговых споров в Кыргызской Республике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455920" y="1694408"/>
        <a:ext cx="1664270" cy="843855"/>
      </dsp:txXfrm>
    </dsp:sp>
    <dsp:sp modelId="{7183D1C7-F119-44F2-BF37-0998E4FABBDF}">
      <dsp:nvSpPr>
        <dsp:cNvPr id="0" name=""/>
        <dsp:cNvSpPr/>
      </dsp:nvSpPr>
      <dsp:spPr>
        <a:xfrm>
          <a:off x="1488" y="2866429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Теоретические и практические проблемы защиты прав налогоплательщиков от неправомерных действий налоговых органов</a:t>
          </a:r>
          <a:r>
            <a:rPr lang="ru-RU" sz="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8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42131" y="3007072"/>
        <a:ext cx="1664270" cy="843855"/>
      </dsp:txXfrm>
    </dsp:sp>
    <dsp:sp modelId="{5D50A0F2-9A96-4C22-BCE1-EA178019A024}">
      <dsp:nvSpPr>
        <dsp:cNvPr id="0" name=""/>
        <dsp:cNvSpPr/>
      </dsp:nvSpPr>
      <dsp:spPr>
        <a:xfrm>
          <a:off x="2064246" y="2866429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Проблемы правового регулирования порядка исполнения налоговой обязанности.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204889" y="3007072"/>
        <a:ext cx="1664270" cy="843855"/>
      </dsp:txXfrm>
    </dsp:sp>
    <dsp:sp modelId="{E920AE1F-2630-4010-9B4E-D1F719F6269B}">
      <dsp:nvSpPr>
        <dsp:cNvPr id="0" name=""/>
        <dsp:cNvSpPr/>
      </dsp:nvSpPr>
      <dsp:spPr>
        <a:xfrm>
          <a:off x="4127003" y="2866429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Правовой статус должностных лиц налоговых органов в странах ЕАЭС</a:t>
          </a:r>
          <a:r>
            <a:rPr lang="ru-RU" sz="8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8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267646" y="3007072"/>
        <a:ext cx="1664270" cy="843855"/>
      </dsp:txXfrm>
    </dsp:sp>
    <dsp:sp modelId="{01FB41C6-F6B3-41CE-AD7E-96EE169DE478}">
      <dsp:nvSpPr>
        <dsp:cNvPr id="0" name=""/>
        <dsp:cNvSpPr/>
      </dsp:nvSpPr>
      <dsp:spPr>
        <a:xfrm>
          <a:off x="6189761" y="2866429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проблемы налогового администрирования  и эффективности налоговой политики в Кыргызской Республике.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330404" y="3007072"/>
        <a:ext cx="1664270" cy="843855"/>
      </dsp:txXfrm>
    </dsp:sp>
    <dsp:sp modelId="{BAE15B54-C74D-4E5A-8331-77271D5386B3}">
      <dsp:nvSpPr>
        <dsp:cNvPr id="0" name=""/>
        <dsp:cNvSpPr/>
      </dsp:nvSpPr>
      <dsp:spPr>
        <a:xfrm>
          <a:off x="8252519" y="2866429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Информационные технологии в работе налоговых органов.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393162" y="3007072"/>
        <a:ext cx="1664270" cy="843855"/>
      </dsp:txXfrm>
    </dsp:sp>
    <dsp:sp modelId="{95FC995D-E42D-4383-8138-FEFCE6298E7F}">
      <dsp:nvSpPr>
        <dsp:cNvPr id="0" name=""/>
        <dsp:cNvSpPr/>
      </dsp:nvSpPr>
      <dsp:spPr>
        <a:xfrm>
          <a:off x="10315277" y="2866429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Электронные налоговые услуги.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455920" y="3007072"/>
        <a:ext cx="1664270" cy="843855"/>
      </dsp:txXfrm>
    </dsp:sp>
    <dsp:sp modelId="{02F632DD-226E-4F18-B4A8-FDC41F57BC2B}">
      <dsp:nvSpPr>
        <dsp:cNvPr id="0" name=""/>
        <dsp:cNvSpPr/>
      </dsp:nvSpPr>
      <dsp:spPr>
        <a:xfrm>
          <a:off x="1488" y="4179093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Влияние информационного обеспечения и участия правоохранительных органов Кыргызской Республики на эффективность выездных налоговых проверок.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42131" y="4319736"/>
        <a:ext cx="1664270" cy="843855"/>
      </dsp:txXfrm>
    </dsp:sp>
    <dsp:sp modelId="{4A849422-F021-4FCE-9245-A5EBD2A5A07B}">
      <dsp:nvSpPr>
        <dsp:cNvPr id="0" name=""/>
        <dsp:cNvSpPr/>
      </dsp:nvSpPr>
      <dsp:spPr>
        <a:xfrm>
          <a:off x="2064246" y="4179093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проблемы и особенности налогообложения торговли в Интернете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204889" y="4319736"/>
        <a:ext cx="1664270" cy="843855"/>
      </dsp:txXfrm>
    </dsp:sp>
    <dsp:sp modelId="{6639DD31-688D-4AC1-AA39-095667DB95DB}">
      <dsp:nvSpPr>
        <dsp:cNvPr id="0" name=""/>
        <dsp:cNvSpPr/>
      </dsp:nvSpPr>
      <dsp:spPr>
        <a:xfrm>
          <a:off x="4127003" y="4179093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Налоговое планирование и оптимизация налогообложения по законодательству стран ЕАЭС.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267646" y="4319736"/>
        <a:ext cx="1664270" cy="843855"/>
      </dsp:txXfrm>
    </dsp:sp>
    <dsp:sp modelId="{1C8E39EC-6857-4429-88D2-8A635940A37C}">
      <dsp:nvSpPr>
        <dsp:cNvPr id="0" name=""/>
        <dsp:cNvSpPr/>
      </dsp:nvSpPr>
      <dsp:spPr>
        <a:xfrm>
          <a:off x="6189761" y="4179093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Предпосылки развития цифрового фактического таможенного контроля как технологии совершенствования таможенных услуг во внешнеторговых отношениях Кыргызской Республики и других стран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330404" y="4319736"/>
        <a:ext cx="1664270" cy="843855"/>
      </dsp:txXfrm>
    </dsp:sp>
    <dsp:sp modelId="{0EC88A2B-16F9-402B-ACAF-E71F780AE1DB}">
      <dsp:nvSpPr>
        <dsp:cNvPr id="0" name=""/>
        <dsp:cNvSpPr/>
      </dsp:nvSpPr>
      <dsp:spPr>
        <a:xfrm>
          <a:off x="8252519" y="4179093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Правовые основы оптимизации приоритетной процедуры взаимодействия национального механизма  «единое окно»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393162" y="4319736"/>
        <a:ext cx="1664270" cy="843855"/>
      </dsp:txXfrm>
    </dsp:sp>
    <dsp:sp modelId="{117FAF15-6A00-46CC-87A7-436A4D8AA2D1}">
      <dsp:nvSpPr>
        <dsp:cNvPr id="0" name=""/>
        <dsp:cNvSpPr/>
      </dsp:nvSpPr>
      <dsp:spPr>
        <a:xfrm>
          <a:off x="10315277" y="4179093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Актуальные проблемы продовольственной безопасности евразийского экономического союза: теоретико-правовой аспект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455920" y="4319736"/>
        <a:ext cx="1664270" cy="843855"/>
      </dsp:txXfrm>
    </dsp:sp>
    <dsp:sp modelId="{DE0BC6E2-64CA-4094-A6A6-F6D249B4B913}">
      <dsp:nvSpPr>
        <dsp:cNvPr id="0" name=""/>
        <dsp:cNvSpPr/>
      </dsp:nvSpPr>
      <dsp:spPr>
        <a:xfrm>
          <a:off x="2064246" y="5491757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Современное состояние и перспективы развития таможенной инфраструктуры таможенных органов Кыргызской Республики: теоретико-правовой анализ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204889" y="5632400"/>
        <a:ext cx="1664270" cy="843855"/>
      </dsp:txXfrm>
    </dsp:sp>
    <dsp:sp modelId="{66190434-ABFA-45DD-94B0-87FB4B392BFD}">
      <dsp:nvSpPr>
        <dsp:cNvPr id="0" name=""/>
        <dsp:cNvSpPr/>
      </dsp:nvSpPr>
      <dsp:spPr>
        <a:xfrm>
          <a:off x="4127003" y="5491757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Анализ нормативно-правового обеспечения противодействия коррупции в таможенных органах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267646" y="5632400"/>
        <a:ext cx="1664270" cy="843855"/>
      </dsp:txXfrm>
    </dsp:sp>
    <dsp:sp modelId="{B6E173D1-FA9E-4040-9281-C66241412346}">
      <dsp:nvSpPr>
        <dsp:cNvPr id="0" name=""/>
        <dsp:cNvSpPr/>
      </dsp:nvSpPr>
      <dsp:spPr>
        <a:xfrm>
          <a:off x="6189761" y="5491757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Анализ механизма обеспечения законности в области таможенного дела в условиях Евразийского экономического союза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330404" y="5632400"/>
        <a:ext cx="1664270" cy="843855"/>
      </dsp:txXfrm>
    </dsp:sp>
    <dsp:sp modelId="{8388AD7A-BBE1-4EED-8774-50EE395C539E}">
      <dsp:nvSpPr>
        <dsp:cNvPr id="0" name=""/>
        <dsp:cNvSpPr/>
      </dsp:nvSpPr>
      <dsp:spPr>
        <a:xfrm>
          <a:off x="8252519" y="5491757"/>
          <a:ext cx="1875234" cy="1125140"/>
        </a:xfrm>
        <a:prstGeom prst="horizontalScroll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Механизм правовой защиты Конституции Кыргызской Республики</a:t>
          </a:r>
          <a:endParaRPr lang="ru-RU" sz="800" kern="1200" dirty="0">
            <a:solidFill>
              <a:schemeClr val="tx1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393162" y="5632400"/>
        <a:ext cx="1664270" cy="843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7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99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3282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456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8241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610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602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40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Verdana" pitchFamily="34" charset="0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8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972C4351-4C3B-42D8-850A-9A1A897543BE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2DA2BF">
                    <a:tint val="20000"/>
                  </a:srgbClr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4A953578-2E46-4510-BFD7-BA551691B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06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8573BC82-B323-44B7-9514-1F2ACEA40B2A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752AF98E-F323-4608-B58E-6F20CCE71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54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3D485D5-6CF7-4981-8D42-A5D8ECEE886F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EBD9C041-50A4-4F2E-A1D3-CC23DEAC9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049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761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3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3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DC2E998-5AFB-4744-8456-A6A926D3D8AD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E389F79-E327-494E-BC63-C0A441F3D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194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73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301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1444301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404CCE09-5BF1-4D8F-8095-FD502B83A700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9208524E-AF41-43A9-A60B-397829D8BF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030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0A1E445-5458-49E0-897C-62ABCF885F0A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6DA78269-E93F-41E9-A79D-E855C6439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744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1EACBB63-8AF3-48AB-BF83-BF7A3CEEFA78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E1AEE784-074C-45BC-9EF2-9736EAABF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0179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66DE6FA8-FAED-4033-8D72-C572C1E13E05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79674D28-0EB4-4645-8DA9-A5D9755C7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216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12316" y="5787745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BDF9E817-3E9E-44E8-815C-4474CD9C524E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0071B77B-A2D5-426E-9728-2B99704DA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154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3"/>
            <a:ext cx="109728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C1F7E10E-FC01-44F3-88A7-989E7E2ACE04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E2F2321F-776A-4B77-9339-D0DC4235B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44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7"/>
            <a:ext cx="236996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0B08A4A5-54F0-4B72-AE20-887FA0BC84EF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2875674B-4D16-4B2F-9659-19423C658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89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38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87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5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63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22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59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59294-3C7B-4963-A4CC-C0D8863F4E53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7185A3-ADD0-4FF4-AD2D-2EE6E3357B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29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051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45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57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 defTabSz="914400">
              <a:defRPr/>
            </a:pPr>
            <a:fld id="{221C3C14-2CAF-4AFE-BD92-6D5CB191EF8B}" type="datetimeFigureOut">
              <a:rPr lang="ru-RU"/>
              <a:pPr defTabSz="914400">
                <a:defRPr/>
              </a:pPr>
              <a:t>04.02.2022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 defTabSz="914400"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 defTabSz="914400">
              <a:defRPr/>
            </a:pPr>
            <a:fld id="{16909C47-388F-46F1-9430-106CFEAA9EE5}" type="slidenum">
              <a:rPr lang="ru-RU"/>
              <a:pPr defTabSz="914400"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6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ru/photo/1403209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digital.report/printsipyi-informatsionnogo-prava/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hyperlink" Target="https://creativecommons.org/licenses/by/3.0/" TargetMode="External"/><Relationship Id="rId7" Type="http://schemas.openxmlformats.org/officeDocument/2006/relationships/diagramLayout" Target="../diagrams/layout2.xml"/><Relationship Id="rId2" Type="http://schemas.openxmlformats.org/officeDocument/2006/relationships/hyperlink" Target="https://digital.report/zampred-soveta-pri-prezidente-rf-tsifrovizatsiya-sokratit-chislo-chinovnikov-na-tret-za-6-l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hyperlink" Target="https://digital.report/zampred-soveta-pri-prezidente-rf-tsifrovizatsiya-sokratit-chislo-chinovnikov-na-tret-za-6-let/" TargetMode="External"/><Relationship Id="rId10" Type="http://schemas.microsoft.com/office/2007/relationships/diagramDrawing" Target="../diagrams/drawing2.xml"/><Relationship Id="rId4" Type="http://schemas.openxmlformats.org/officeDocument/2006/relationships/image" Target="../media/image8.jpg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hyperlink" Target="http://privatelibrary.typepad.com/the_private_library/2009/04/index.html" TargetMode="External"/><Relationship Id="rId7" Type="http://schemas.openxmlformats.org/officeDocument/2006/relationships/diagramColors" Target="../diagrams/colors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http://privatelibrary.typepad.com/the_private_library/2009/04/index.html" TargetMode="External"/><Relationship Id="rId7" Type="http://schemas.openxmlformats.org/officeDocument/2006/relationships/diagramColors" Target="../diagrams/colors4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hyperlink" Target="http://privatelibrary.typepad.com/the_private_library/2009/04/index.html" TargetMode="External"/><Relationship Id="rId7" Type="http://schemas.openxmlformats.org/officeDocument/2006/relationships/diagramColors" Target="../diagrams/colors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hyperlink" Target="http://privatelibrary.typepad.com/the_private_library/2009/04/index.html" TargetMode="External"/><Relationship Id="rId7" Type="http://schemas.openxmlformats.org/officeDocument/2006/relationships/diagramColors" Target="../diagrams/colors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comments" Target="../comments/commen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atalya-solokhina.blogspot.com/2014/01/blog-post.html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9600" y="274659"/>
            <a:ext cx="10972800" cy="591319"/>
          </a:xfrm>
        </p:spPr>
        <p:txBody>
          <a:bodyPr numCol="2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КЫРГЫЗ РЕСПУБЛИКАСЫНЫН ПРЕЗИДЕНТИНЕ </a:t>
            </a:r>
            <a:b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КАРАШТУУ БАШКАРУУ АКАДЕМИЯСЫ</a:t>
            </a: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АКАДЕМИЯ ГОСУДАРСТВЕННОГО УПРАВЛЕНИЯ 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ПРИ ПРЕЗИДЕНТЕ КЫРГЫЗСКОЙ РЕСПУБЛИКИ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900" dirty="0">
              <a:solidFill>
                <a:srgbClr val="0058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69100" y="6615116"/>
            <a:ext cx="5376333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>
              <a:defRPr/>
            </a:pPr>
            <a:r>
              <a:rPr lang="ru-RU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СИЛЬНЫЕ КАДРЫ, СИЛЬНАЯ СТРАНА</a:t>
            </a:r>
            <a:endParaRPr lang="ru-RU" sz="900" b="1" cap="all" dirty="0">
              <a:solidFill>
                <a:srgbClr val="0070C0"/>
              </a:solidFill>
            </a:endParaRPr>
          </a:p>
        </p:txBody>
      </p:sp>
      <p:pic>
        <p:nvPicPr>
          <p:cNvPr id="15364" name="Picture 3" descr="C:\Users\Kana\Desktop\вамва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711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1" y="180975"/>
            <a:ext cx="5969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6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8" indent="0">
              <a:buFont typeface="Wingdings 3" pitchFamily="18" charset="2"/>
              <a:buNone/>
            </a:pPr>
            <a:endParaRPr lang="ru-RU" altLang="ru-RU" dirty="0" smtClean="0"/>
          </a:p>
          <a:p>
            <a:pPr marL="109538" indent="0" algn="ctr">
              <a:buFont typeface="Wingdings 3" pitchFamily="18" charset="2"/>
              <a:buNone/>
            </a:pPr>
            <a:r>
              <a:rPr lang="ru-RU" altLang="ru-RU" sz="5400" dirty="0" smtClean="0">
                <a:solidFill>
                  <a:srgbClr val="0070C0"/>
                </a:solidFill>
              </a:rPr>
              <a:t>НИК </a:t>
            </a:r>
          </a:p>
          <a:p>
            <a:pPr marL="109538" indent="0" algn="ctr">
              <a:buNone/>
            </a:pPr>
            <a:r>
              <a:rPr lang="ru-RU" altLang="ru-RU" sz="5400" dirty="0" smtClean="0">
                <a:solidFill>
                  <a:srgbClr val="0070C0"/>
                </a:solidFill>
              </a:rPr>
              <a:t>«Государство </a:t>
            </a:r>
            <a:r>
              <a:rPr lang="ru-RU" altLang="ru-RU" sz="5400" dirty="0">
                <a:solidFill>
                  <a:srgbClr val="0070C0"/>
                </a:solidFill>
              </a:rPr>
              <a:t>и право»</a:t>
            </a:r>
            <a:endParaRPr lang="ru-RU" altLang="ru-RU" sz="5400" dirty="0" smtClean="0">
              <a:solidFill>
                <a:srgbClr val="0070C0"/>
              </a:solidFill>
            </a:endParaRPr>
          </a:p>
          <a:p>
            <a:pPr marL="109538" indent="0">
              <a:buFont typeface="Wingdings 3" pitchFamily="18" charset="2"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85003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799737E-F8B1-43BD-86D3-20CCCEEC61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46693" y="311084"/>
            <a:ext cx="6858000" cy="6858000"/>
          </a:xfrm>
          <a:prstGeom prst="rect">
            <a:avLst/>
          </a:prstGeom>
        </p:spPr>
      </p:pic>
      <p:sp>
        <p:nvSpPr>
          <p:cNvPr id="8" name="Заголовок 7">
            <a:extLst>
              <a:ext uri="{FF2B5EF4-FFF2-40B4-BE49-F238E27FC236}">
                <a16:creationId xmlns="" xmlns:a16="http://schemas.microsoft.com/office/drawing/2014/main" id="{4AF970F4-B10D-41DC-87E0-F5E5AB5C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46693" y="694442"/>
            <a:ext cx="2997723" cy="1320800"/>
          </a:xfrm>
        </p:spPr>
        <p:txBody>
          <a:bodyPr>
            <a:normAutofit/>
          </a:bodyPr>
          <a:lstStyle/>
          <a:p>
            <a:r>
              <a:rPr lang="ru-RU" sz="2400" i="1" dirty="0">
                <a:solidFill>
                  <a:srgbClr val="00B050"/>
                </a:solidFill>
                <a:latin typeface="Arial Black" panose="020B0A04020102020204" pitchFamily="34" charset="0"/>
              </a:rPr>
              <a:t>ВЫБОР ТЕМЫ  </a:t>
            </a:r>
          </a:p>
        </p:txBody>
      </p:sp>
    </p:spTree>
    <p:extLst>
      <p:ext uri="{BB962C8B-B14F-4D97-AF65-F5344CB8AC3E}">
        <p14:creationId xmlns:p14="http://schemas.microsoft.com/office/powerpoint/2010/main" val="402177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899E8F7-1CD4-498C-AA16-BB5985A5D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9926425" cy="6858000"/>
          </a:xfrm>
          <a:prstGeom prst="rect">
            <a:avLst/>
          </a:prstGeom>
        </p:spPr>
      </p:pic>
      <p:graphicFrame>
        <p:nvGraphicFramePr>
          <p:cNvPr id="8" name="Схема 7">
            <a:extLst>
              <a:ext uri="{FF2B5EF4-FFF2-40B4-BE49-F238E27FC236}">
                <a16:creationId xmlns="" xmlns:a16="http://schemas.microsoft.com/office/drawing/2014/main" id="{B2211624-E57C-4DCC-A885-68B8387901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1023941"/>
              </p:ext>
            </p:extLst>
          </p:nvPr>
        </p:nvGraphicFramePr>
        <p:xfrm>
          <a:off x="57964" y="1703756"/>
          <a:ext cx="9728462" cy="487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E7CF6D51-759B-4819-9471-7EC9C7F0E7F1}"/>
              </a:ext>
            </a:extLst>
          </p:cNvPr>
          <p:cNvSpPr/>
          <p:nvPr/>
        </p:nvSpPr>
        <p:spPr>
          <a:xfrm>
            <a:off x="856034" y="283518"/>
            <a:ext cx="813232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georgia" panose="02040502050405020303" pitchFamily="18" charset="0"/>
              </a:rPr>
              <a:t>Если подходить к выбору темы диссертации, то </a:t>
            </a:r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начинать, с выбора научного направления</a:t>
            </a:r>
            <a:endParaRPr lang="ru-RU" sz="2400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42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C82E5E-651F-485A-BB07-F621E20A5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2264" y="1552591"/>
            <a:ext cx="7394457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8EAD2F1-0458-4D1F-B1B5-9803E5B8F451}"/>
              </a:ext>
            </a:extLst>
          </p:cNvPr>
          <p:cNvSpPr txBox="1"/>
          <p:nvPr/>
        </p:nvSpPr>
        <p:spPr>
          <a:xfrm>
            <a:off x="1112025" y="6036450"/>
            <a:ext cx="10267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>
                <a:hlinkClick r:id="rId2" tooltip="https://digital.report/zampred-soveta-pri-prezidente-rf-tsifrovizatsiya-sokratit-chislo-chinovnikov-na-tret-za-6-let/"/>
              </a:rPr>
              <a:t>Это изображение</a:t>
            </a:r>
            <a:r>
              <a:rPr lang="ru-RU" sz="900"/>
              <a:t>, автор: Неизвестный автор, лицензия: </a:t>
            </a:r>
            <a:r>
              <a:rPr lang="ru-RU" sz="900">
                <a:hlinkClick r:id="rId3" tooltip="https://creativecommons.org/licenses/by/3.0/"/>
              </a:rPr>
              <a:t>CC BY</a:t>
            </a:r>
            <a:endParaRPr lang="ru-RU" sz="90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C0B71804-6317-444F-B47D-0D6169DBA2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-256683" y="-18320"/>
            <a:ext cx="10267949" cy="6858000"/>
          </a:xfrm>
          <a:prstGeom prst="rect">
            <a:avLst/>
          </a:prstGeom>
        </p:spPr>
      </p:pic>
      <p:graphicFrame>
        <p:nvGraphicFramePr>
          <p:cNvPr id="13" name="Схема 12">
            <a:extLst>
              <a:ext uri="{FF2B5EF4-FFF2-40B4-BE49-F238E27FC236}">
                <a16:creationId xmlns="" xmlns:a16="http://schemas.microsoft.com/office/drawing/2014/main" id="{E8B77D2B-C610-4768-85F8-BAD3877FD7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168961"/>
              </p:ext>
            </p:extLst>
          </p:nvPr>
        </p:nvGraphicFramePr>
        <p:xfrm>
          <a:off x="282805" y="590718"/>
          <a:ext cx="11387578" cy="5932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4142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D262DC6-7A6D-4437-A9CF-431344C6C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0160000" cy="6858000"/>
          </a:xfrm>
          <a:prstGeom prst="rect">
            <a:avLst/>
          </a:prstGeom>
        </p:spPr>
      </p:pic>
      <p:graphicFrame>
        <p:nvGraphicFramePr>
          <p:cNvPr id="10" name="Схема 9">
            <a:extLst>
              <a:ext uri="{FF2B5EF4-FFF2-40B4-BE49-F238E27FC236}">
                <a16:creationId xmlns="" xmlns:a16="http://schemas.microsoft.com/office/drawing/2014/main" id="{12592C6E-EAB6-4D9F-BD2E-7EC9A88159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5188272"/>
              </p:ext>
            </p:extLst>
          </p:nvPr>
        </p:nvGraphicFramePr>
        <p:xfrm>
          <a:off x="330740" y="1225484"/>
          <a:ext cx="11861260" cy="5632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E7D8F6B-3660-45C0-8CDA-876CD5870BCD}"/>
              </a:ext>
            </a:extLst>
          </p:cNvPr>
          <p:cNvSpPr/>
          <p:nvPr/>
        </p:nvSpPr>
        <p:spPr>
          <a:xfrm>
            <a:off x="2121030" y="216816"/>
            <a:ext cx="866323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Тематика магистерских диссертаций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магистрантов АГУПКР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НИК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«Государство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право»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7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D262DC6-7A6D-4437-A9CF-431344C6C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0282136" cy="6858000"/>
          </a:xfrm>
          <a:prstGeom prst="rect">
            <a:avLst/>
          </a:prstGeom>
        </p:spPr>
      </p:pic>
      <p:graphicFrame>
        <p:nvGraphicFramePr>
          <p:cNvPr id="10" name="Схема 9">
            <a:extLst>
              <a:ext uri="{FF2B5EF4-FFF2-40B4-BE49-F238E27FC236}">
                <a16:creationId xmlns="" xmlns:a16="http://schemas.microsoft.com/office/drawing/2014/main" id="{12592C6E-EAB6-4D9F-BD2E-7EC9A88159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1757642"/>
              </p:ext>
            </p:extLst>
          </p:nvPr>
        </p:nvGraphicFramePr>
        <p:xfrm>
          <a:off x="0" y="-1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5441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D262DC6-7A6D-4437-A9CF-431344C6C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0282136" cy="6858000"/>
          </a:xfrm>
          <a:prstGeom prst="rect">
            <a:avLst/>
          </a:prstGeom>
        </p:spPr>
      </p:pic>
      <p:graphicFrame>
        <p:nvGraphicFramePr>
          <p:cNvPr id="10" name="Схема 9">
            <a:extLst>
              <a:ext uri="{FF2B5EF4-FFF2-40B4-BE49-F238E27FC236}">
                <a16:creationId xmlns="" xmlns:a16="http://schemas.microsoft.com/office/drawing/2014/main" id="{12592C6E-EAB6-4D9F-BD2E-7EC9A88159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035933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4973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D262DC6-7A6D-4437-A9CF-431344C6C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0282136" cy="6858000"/>
          </a:xfrm>
          <a:prstGeom prst="rect">
            <a:avLst/>
          </a:prstGeom>
        </p:spPr>
      </p:pic>
      <p:graphicFrame>
        <p:nvGraphicFramePr>
          <p:cNvPr id="10" name="Схема 9">
            <a:extLst>
              <a:ext uri="{FF2B5EF4-FFF2-40B4-BE49-F238E27FC236}">
                <a16:creationId xmlns="" xmlns:a16="http://schemas.microsoft.com/office/drawing/2014/main" id="{12592C6E-EAB6-4D9F-BD2E-7EC9A88159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871459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3951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E940E44C-F69C-4D42-9077-9DEA46EB1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1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ambria/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348</TotalTime>
  <Words>953</Words>
  <Application>Microsoft Office PowerPoint</Application>
  <PresentationFormat>Произвольный</PresentationFormat>
  <Paragraphs>109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Аспект</vt:lpstr>
      <vt:lpstr>Открытая</vt:lpstr>
      <vt:lpstr>КЫРГЫЗ РЕСПУБЛИКАСЫНЫН ПРЕЗИДЕНТИНЕ  КАРАШТУУ БАШКАРУУ АКАДЕМИЯСЫ   АКАДЕМИЯ ГОСУДАРСТВЕННОГО УПРАВЛЕНИЯ  ПРИ ПРЕЗИДЕНТЕ КЫРГЫЗСКОЙ РЕСПУБЛИКИ </vt:lpstr>
      <vt:lpstr>ВЫБОР ТЕМЫ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 «Юриспруденция и право»</dc:title>
  <dc:creator>Сотрудник</dc:creator>
  <cp:lastModifiedBy>Сотрудник</cp:lastModifiedBy>
  <cp:revision>67</cp:revision>
  <dcterms:created xsi:type="dcterms:W3CDTF">2020-02-27T04:00:36Z</dcterms:created>
  <dcterms:modified xsi:type="dcterms:W3CDTF">2022-02-04T07:47:05Z</dcterms:modified>
</cp:coreProperties>
</file>